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1.svg" ContentType="image/svg+xml"/>
  <Override PartName="/ppt/media/image13.svg" ContentType="image/svg+xml"/>
  <Override PartName="/ppt/media/image14.svg" ContentType="image/svg+xml"/>
  <Override PartName="/ppt/media/image3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258" r:id="rId5"/>
    <p:sldId id="259" r:id="rId6"/>
    <p:sldId id="260" r:id="rId7"/>
    <p:sldId id="272" r:id="rId8"/>
    <p:sldId id="261" r:id="rId9"/>
    <p:sldId id="262" r:id="rId10"/>
    <p:sldId id="265" r:id="rId11"/>
    <p:sldId id="268" r:id="rId12"/>
    <p:sldId id="266" r:id="rId13"/>
    <p:sldId id="267" r:id="rId14"/>
    <p:sldId id="271" r:id="rId15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1" userDrawn="1">
          <p15:clr>
            <a:srgbClr val="A4A3A4"/>
          </p15:clr>
        </p15:guide>
        <p15:guide id="2" pos="38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91"/>
        <p:guide pos="3845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tags" Target="tags/tag20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71.xml"/><Relationship Id="rId8" Type="http://schemas.openxmlformats.org/officeDocument/2006/relationships/tags" Target="../tags/tag70.xml"/><Relationship Id="rId7" Type="http://schemas.openxmlformats.org/officeDocument/2006/relationships/tags" Target="../tags/tag69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0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9" Type="http://schemas.openxmlformats.org/officeDocument/2006/relationships/tags" Target="../tags/tag91.xml"/><Relationship Id="rId28" Type="http://schemas.openxmlformats.org/officeDocument/2006/relationships/tags" Target="../tags/tag90.xml"/><Relationship Id="rId27" Type="http://schemas.openxmlformats.org/officeDocument/2006/relationships/tags" Target="../tags/tag89.xml"/><Relationship Id="rId26" Type="http://schemas.openxmlformats.org/officeDocument/2006/relationships/tags" Target="../tags/tag88.xml"/><Relationship Id="rId25" Type="http://schemas.openxmlformats.org/officeDocument/2006/relationships/tags" Target="../tags/tag87.xml"/><Relationship Id="rId24" Type="http://schemas.openxmlformats.org/officeDocument/2006/relationships/tags" Target="../tags/tag86.xml"/><Relationship Id="rId23" Type="http://schemas.openxmlformats.org/officeDocument/2006/relationships/tags" Target="../tags/tag85.xml"/><Relationship Id="rId22" Type="http://schemas.openxmlformats.org/officeDocument/2006/relationships/tags" Target="../tags/tag84.xml"/><Relationship Id="rId21" Type="http://schemas.openxmlformats.org/officeDocument/2006/relationships/tags" Target="../tags/tag83.xml"/><Relationship Id="rId20" Type="http://schemas.openxmlformats.org/officeDocument/2006/relationships/tags" Target="../tags/tag82.xml"/><Relationship Id="rId2" Type="http://schemas.openxmlformats.org/officeDocument/2006/relationships/tags" Target="../tags/tag64.xml"/><Relationship Id="rId19" Type="http://schemas.openxmlformats.org/officeDocument/2006/relationships/tags" Target="../tags/tag81.xml"/><Relationship Id="rId18" Type="http://schemas.openxmlformats.org/officeDocument/2006/relationships/tags" Target="../tags/tag80.xml"/><Relationship Id="rId17" Type="http://schemas.openxmlformats.org/officeDocument/2006/relationships/tags" Target="../tags/tag79.xml"/><Relationship Id="rId16" Type="http://schemas.openxmlformats.org/officeDocument/2006/relationships/tags" Target="../tags/tag78.xml"/><Relationship Id="rId15" Type="http://schemas.openxmlformats.org/officeDocument/2006/relationships/tags" Target="../tags/tag77.xml"/><Relationship Id="rId14" Type="http://schemas.openxmlformats.org/officeDocument/2006/relationships/tags" Target="../tags/tag76.xml"/><Relationship Id="rId13" Type="http://schemas.openxmlformats.org/officeDocument/2006/relationships/tags" Target="../tags/tag75.xml"/><Relationship Id="rId12" Type="http://schemas.openxmlformats.org/officeDocument/2006/relationships/tags" Target="../tags/tag74.xml"/><Relationship Id="rId11" Type="http://schemas.openxmlformats.org/officeDocument/2006/relationships/tags" Target="../tags/tag73.xml"/><Relationship Id="rId10" Type="http://schemas.openxmlformats.org/officeDocument/2006/relationships/tags" Target="../tags/tag72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95.xml"/><Relationship Id="rId1" Type="http://schemas.openxmlformats.org/officeDocument/2006/relationships/tags" Target="../tags/tag18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svg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svg"/><Relationship Id="rId8" Type="http://schemas.openxmlformats.org/officeDocument/2006/relationships/image" Target="../media/image12.png"/><Relationship Id="rId7" Type="http://schemas.openxmlformats.org/officeDocument/2006/relationships/image" Target="../media/image11.svg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4.svg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tags" Target="../tags/tag198.xml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00.xml"/><Relationship Id="rId8" Type="http://schemas.openxmlformats.org/officeDocument/2006/relationships/tags" Target="../tags/tag99.xml"/><Relationship Id="rId7" Type="http://schemas.openxmlformats.org/officeDocument/2006/relationships/tags" Target="../tags/tag98.xml"/><Relationship Id="rId6" Type="http://schemas.openxmlformats.org/officeDocument/2006/relationships/tags" Target="../tags/tag97.xml"/><Relationship Id="rId5" Type="http://schemas.openxmlformats.org/officeDocument/2006/relationships/tags" Target="../tags/tag96.xml"/><Relationship Id="rId4" Type="http://schemas.openxmlformats.org/officeDocument/2006/relationships/tags" Target="../tags/tag95.xml"/><Relationship Id="rId34" Type="http://schemas.openxmlformats.org/officeDocument/2006/relationships/slideLayout" Target="../slideLayouts/slideLayout1.xml"/><Relationship Id="rId33" Type="http://schemas.openxmlformats.org/officeDocument/2006/relationships/tags" Target="../tags/tag124.xml"/><Relationship Id="rId32" Type="http://schemas.openxmlformats.org/officeDocument/2006/relationships/tags" Target="../tags/tag123.xml"/><Relationship Id="rId31" Type="http://schemas.openxmlformats.org/officeDocument/2006/relationships/tags" Target="../tags/tag122.xml"/><Relationship Id="rId30" Type="http://schemas.openxmlformats.org/officeDocument/2006/relationships/tags" Target="../tags/tag121.xml"/><Relationship Id="rId3" Type="http://schemas.openxmlformats.org/officeDocument/2006/relationships/tags" Target="../tags/tag94.xml"/><Relationship Id="rId29" Type="http://schemas.openxmlformats.org/officeDocument/2006/relationships/tags" Target="../tags/tag120.xml"/><Relationship Id="rId28" Type="http://schemas.openxmlformats.org/officeDocument/2006/relationships/tags" Target="../tags/tag119.xml"/><Relationship Id="rId27" Type="http://schemas.openxmlformats.org/officeDocument/2006/relationships/tags" Target="../tags/tag118.xml"/><Relationship Id="rId26" Type="http://schemas.openxmlformats.org/officeDocument/2006/relationships/tags" Target="../tags/tag117.xml"/><Relationship Id="rId25" Type="http://schemas.openxmlformats.org/officeDocument/2006/relationships/tags" Target="../tags/tag116.xml"/><Relationship Id="rId24" Type="http://schemas.openxmlformats.org/officeDocument/2006/relationships/tags" Target="../tags/tag115.xml"/><Relationship Id="rId23" Type="http://schemas.openxmlformats.org/officeDocument/2006/relationships/tags" Target="../tags/tag114.xml"/><Relationship Id="rId22" Type="http://schemas.openxmlformats.org/officeDocument/2006/relationships/tags" Target="../tags/tag113.xml"/><Relationship Id="rId21" Type="http://schemas.openxmlformats.org/officeDocument/2006/relationships/tags" Target="../tags/tag112.xml"/><Relationship Id="rId20" Type="http://schemas.openxmlformats.org/officeDocument/2006/relationships/tags" Target="../tags/tag111.xml"/><Relationship Id="rId2" Type="http://schemas.openxmlformats.org/officeDocument/2006/relationships/tags" Target="../tags/tag93.xml"/><Relationship Id="rId19" Type="http://schemas.openxmlformats.org/officeDocument/2006/relationships/tags" Target="../tags/tag110.xml"/><Relationship Id="rId18" Type="http://schemas.openxmlformats.org/officeDocument/2006/relationships/tags" Target="../tags/tag109.xml"/><Relationship Id="rId17" Type="http://schemas.openxmlformats.org/officeDocument/2006/relationships/tags" Target="../tags/tag108.xml"/><Relationship Id="rId16" Type="http://schemas.openxmlformats.org/officeDocument/2006/relationships/tags" Target="../tags/tag107.xml"/><Relationship Id="rId15" Type="http://schemas.openxmlformats.org/officeDocument/2006/relationships/tags" Target="../tags/tag106.xml"/><Relationship Id="rId14" Type="http://schemas.openxmlformats.org/officeDocument/2006/relationships/tags" Target="../tags/tag105.xml"/><Relationship Id="rId13" Type="http://schemas.openxmlformats.org/officeDocument/2006/relationships/tags" Target="../tags/tag104.xml"/><Relationship Id="rId12" Type="http://schemas.openxmlformats.org/officeDocument/2006/relationships/tags" Target="../tags/tag103.xml"/><Relationship Id="rId11" Type="http://schemas.openxmlformats.org/officeDocument/2006/relationships/tags" Target="../tags/tag102.xml"/><Relationship Id="rId10" Type="http://schemas.openxmlformats.org/officeDocument/2006/relationships/tags" Target="../tags/tag101.xml"/><Relationship Id="rId1" Type="http://schemas.openxmlformats.org/officeDocument/2006/relationships/tags" Target="../tags/tag9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25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3.svg"/><Relationship Id="rId1" Type="http://schemas.openxmlformats.org/officeDocument/2006/relationships/tags" Target="../tags/tag132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146.xml"/><Relationship Id="rId6" Type="http://schemas.openxmlformats.org/officeDocument/2006/relationships/tags" Target="../tags/tag145.xml"/><Relationship Id="rId5" Type="http://schemas.openxmlformats.org/officeDocument/2006/relationships/tags" Target="../tags/tag144.xml"/><Relationship Id="rId4" Type="http://schemas.openxmlformats.org/officeDocument/2006/relationships/tags" Target="../tags/tag143.xml"/><Relationship Id="rId3" Type="http://schemas.openxmlformats.org/officeDocument/2006/relationships/tags" Target="../tags/tag142.xml"/><Relationship Id="rId2" Type="http://schemas.openxmlformats.org/officeDocument/2006/relationships/tags" Target="../tags/tag141.xml"/><Relationship Id="rId10" Type="http://schemas.openxmlformats.org/officeDocument/2006/relationships/slideLayout" Target="../slideLayouts/slideLayout7.xml"/><Relationship Id="rId1" Type="http://schemas.openxmlformats.org/officeDocument/2006/relationships/tags" Target="../tags/tag140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7" Type="http://schemas.openxmlformats.org/officeDocument/2006/relationships/slideLayout" Target="../slideLayouts/slideLayout7.xml"/><Relationship Id="rId16" Type="http://schemas.openxmlformats.org/officeDocument/2006/relationships/tags" Target="../tags/tag162.xml"/><Relationship Id="rId15" Type="http://schemas.openxmlformats.org/officeDocument/2006/relationships/tags" Target="../tags/tag161.xml"/><Relationship Id="rId14" Type="http://schemas.openxmlformats.org/officeDocument/2006/relationships/tags" Target="../tags/tag160.xml"/><Relationship Id="rId13" Type="http://schemas.openxmlformats.org/officeDocument/2006/relationships/tags" Target="../tags/tag159.xml"/><Relationship Id="rId12" Type="http://schemas.openxmlformats.org/officeDocument/2006/relationships/tags" Target="../tags/tag158.xml"/><Relationship Id="rId11" Type="http://schemas.openxmlformats.org/officeDocument/2006/relationships/tags" Target="../tags/tag157.xml"/><Relationship Id="rId10" Type="http://schemas.openxmlformats.org/officeDocument/2006/relationships/tags" Target="../tags/tag156.xml"/><Relationship Id="rId1" Type="http://schemas.openxmlformats.org/officeDocument/2006/relationships/tags" Target="../tags/tag147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71.xml"/><Relationship Id="rId8" Type="http://schemas.openxmlformats.org/officeDocument/2006/relationships/tags" Target="../tags/tag170.xml"/><Relationship Id="rId7" Type="http://schemas.openxmlformats.org/officeDocument/2006/relationships/tags" Target="../tags/tag169.xml"/><Relationship Id="rId6" Type="http://schemas.openxmlformats.org/officeDocument/2006/relationships/tags" Target="../tags/tag168.xml"/><Relationship Id="rId5" Type="http://schemas.openxmlformats.org/officeDocument/2006/relationships/tags" Target="../tags/tag167.xml"/><Relationship Id="rId4" Type="http://schemas.openxmlformats.org/officeDocument/2006/relationships/tags" Target="../tags/tag166.xml"/><Relationship Id="rId3" Type="http://schemas.openxmlformats.org/officeDocument/2006/relationships/tags" Target="../tags/tag165.xml"/><Relationship Id="rId2" Type="http://schemas.openxmlformats.org/officeDocument/2006/relationships/tags" Target="../tags/tag164.xml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74.xml"/><Relationship Id="rId11" Type="http://schemas.openxmlformats.org/officeDocument/2006/relationships/tags" Target="../tags/tag173.xml"/><Relationship Id="rId10" Type="http://schemas.openxmlformats.org/officeDocument/2006/relationships/tags" Target="../tags/tag172.xml"/><Relationship Id="rId1" Type="http://schemas.openxmlformats.org/officeDocument/2006/relationships/tags" Target="../tags/tag16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183.xml"/><Relationship Id="rId8" Type="http://schemas.openxmlformats.org/officeDocument/2006/relationships/tags" Target="../tags/tag182.xml"/><Relationship Id="rId7" Type="http://schemas.openxmlformats.org/officeDocument/2006/relationships/tags" Target="../tags/tag181.xml"/><Relationship Id="rId6" Type="http://schemas.openxmlformats.org/officeDocument/2006/relationships/tags" Target="../tags/tag180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5" Type="http://schemas.openxmlformats.org/officeDocument/2006/relationships/slideLayout" Target="../slideLayouts/slideLayout7.xml"/><Relationship Id="rId14" Type="http://schemas.openxmlformats.org/officeDocument/2006/relationships/tags" Target="../tags/tag188.xml"/><Relationship Id="rId13" Type="http://schemas.openxmlformats.org/officeDocument/2006/relationships/tags" Target="../tags/tag187.xml"/><Relationship Id="rId12" Type="http://schemas.openxmlformats.org/officeDocument/2006/relationships/tags" Target="../tags/tag186.xml"/><Relationship Id="rId11" Type="http://schemas.openxmlformats.org/officeDocument/2006/relationships/tags" Target="../tags/tag185.xml"/><Relationship Id="rId10" Type="http://schemas.openxmlformats.org/officeDocument/2006/relationships/tags" Target="../tags/tag184.xml"/><Relationship Id="rId1" Type="http://schemas.openxmlformats.org/officeDocument/2006/relationships/tags" Target="../tags/tag1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65755" y="9118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2894330" y="2957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5426075" y="2132965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8311515" y="866775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9" name="矩形 8"/>
          <p:cNvSpPr/>
          <p:nvPr>
            <p:custDataLst>
              <p:tags r:id="rId5"/>
            </p:custDataLst>
          </p:nvPr>
        </p:nvSpPr>
        <p:spPr>
          <a:xfrm>
            <a:off x="8167370" y="3084195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10" name="矩形 9"/>
          <p:cNvSpPr/>
          <p:nvPr>
            <p:custDataLst>
              <p:tags r:id="rId6"/>
            </p:custDataLst>
          </p:nvPr>
        </p:nvSpPr>
        <p:spPr>
          <a:xfrm>
            <a:off x="10627995" y="2030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5426075" y="1119505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5" idx="3"/>
            <a:endCxn id="4" idx="1"/>
          </p:cNvCxnSpPr>
          <p:nvPr/>
        </p:nvCxnSpPr>
        <p:spPr>
          <a:xfrm flipV="1">
            <a:off x="1506855" y="1175385"/>
            <a:ext cx="1358900" cy="9912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4" idx="3"/>
            <a:endCxn id="11" idx="1"/>
          </p:cNvCxnSpPr>
          <p:nvPr/>
        </p:nvCxnSpPr>
        <p:spPr>
          <a:xfrm>
            <a:off x="4427855" y="1175385"/>
            <a:ext cx="998220" cy="2076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3"/>
            <a:endCxn id="8" idx="1"/>
          </p:cNvCxnSpPr>
          <p:nvPr/>
        </p:nvCxnSpPr>
        <p:spPr>
          <a:xfrm flipV="1">
            <a:off x="7313295" y="1130300"/>
            <a:ext cx="998220" cy="252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8" idx="2"/>
            <a:endCxn id="9" idx="0"/>
          </p:cNvCxnSpPr>
          <p:nvPr/>
        </p:nvCxnSpPr>
        <p:spPr>
          <a:xfrm flipH="1">
            <a:off x="9020810" y="1393825"/>
            <a:ext cx="71755" cy="16903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8" idx="1"/>
          </p:cNvCxnSpPr>
          <p:nvPr/>
        </p:nvCxnSpPr>
        <p:spPr>
          <a:xfrm flipH="1">
            <a:off x="7283450" y="1130300"/>
            <a:ext cx="1028065" cy="490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H="1" flipV="1">
            <a:off x="4370070" y="1438910"/>
            <a:ext cx="1035050" cy="1727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>
            <a:stCxn id="4" idx="2"/>
            <a:endCxn id="6" idx="0"/>
          </p:cNvCxnSpPr>
          <p:nvPr/>
        </p:nvCxnSpPr>
        <p:spPr>
          <a:xfrm>
            <a:off x="3646805" y="1438910"/>
            <a:ext cx="100965" cy="15182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6" idx="3"/>
          </p:cNvCxnSpPr>
          <p:nvPr/>
        </p:nvCxnSpPr>
        <p:spPr>
          <a:xfrm flipV="1">
            <a:off x="4600575" y="2363470"/>
            <a:ext cx="825500" cy="85725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6" idx="1"/>
          </p:cNvCxnSpPr>
          <p:nvPr>
            <p:custDataLst>
              <p:tags r:id="rId8"/>
            </p:custDataLst>
          </p:nvPr>
        </p:nvCxnSpPr>
        <p:spPr>
          <a:xfrm>
            <a:off x="1484630" y="2292350"/>
            <a:ext cx="1409700" cy="92837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7" idx="3"/>
            <a:endCxn id="9" idx="1"/>
          </p:cNvCxnSpPr>
          <p:nvPr>
            <p:custDataLst>
              <p:tags r:id="rId9"/>
            </p:custDataLst>
          </p:nvPr>
        </p:nvCxnSpPr>
        <p:spPr>
          <a:xfrm>
            <a:off x="7437755" y="2396490"/>
            <a:ext cx="729615" cy="95123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9" idx="3"/>
            <a:endCxn id="10" idx="1"/>
          </p:cNvCxnSpPr>
          <p:nvPr>
            <p:custDataLst>
              <p:tags r:id="rId10"/>
            </p:custDataLst>
          </p:nvPr>
        </p:nvCxnSpPr>
        <p:spPr>
          <a:xfrm flipV="1">
            <a:off x="9873615" y="2293620"/>
            <a:ext cx="754380" cy="1054100"/>
          </a:xfrm>
          <a:prstGeom prst="straightConnector1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>
            <p:custDataLst>
              <p:tags r:id="rId11"/>
            </p:custDataLst>
          </p:nvPr>
        </p:nvCxnSpPr>
        <p:spPr>
          <a:xfrm flipV="1">
            <a:off x="489585" y="439420"/>
            <a:ext cx="731520" cy="22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>
            <p:custDataLst>
              <p:tags r:id="rId12"/>
            </p:custDataLst>
          </p:nvPr>
        </p:nvCxnSpPr>
        <p:spPr>
          <a:xfrm flipV="1">
            <a:off x="489585" y="889635"/>
            <a:ext cx="731520" cy="222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295910" y="9334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建立连接</a:t>
            </a:r>
            <a:endParaRPr lang="zh-CN" altLang="en-US" sz="1600"/>
          </a:p>
        </p:txBody>
      </p:sp>
      <p:sp>
        <p:nvSpPr>
          <p:cNvPr id="31" name="文本框 30"/>
          <p:cNvSpPr txBox="1"/>
          <p:nvPr>
            <p:custDataLst>
              <p:tags r:id="rId13"/>
            </p:custDataLst>
          </p:nvPr>
        </p:nvSpPr>
        <p:spPr>
          <a:xfrm>
            <a:off x="409575" y="574675"/>
            <a:ext cx="145796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600"/>
              <a:t>进行通信</a:t>
            </a:r>
            <a:endParaRPr lang="zh-CN" altLang="en-US" sz="1600"/>
          </a:p>
        </p:txBody>
      </p:sp>
      <p:sp>
        <p:nvSpPr>
          <p:cNvPr id="32" name="流程图: 联系 31"/>
          <p:cNvSpPr/>
          <p:nvPr/>
        </p:nvSpPr>
        <p:spPr>
          <a:xfrm>
            <a:off x="1953895" y="138303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3" name="流程图: 联系 32"/>
          <p:cNvSpPr/>
          <p:nvPr>
            <p:custDataLst>
              <p:tags r:id="rId14"/>
            </p:custDataLst>
          </p:nvPr>
        </p:nvSpPr>
        <p:spPr>
          <a:xfrm>
            <a:off x="4768850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4" name="流程图: 联系 33"/>
          <p:cNvSpPr/>
          <p:nvPr>
            <p:custDataLst>
              <p:tags r:id="rId15"/>
            </p:custDataLst>
          </p:nvPr>
        </p:nvSpPr>
        <p:spPr>
          <a:xfrm>
            <a:off x="7526655" y="10172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5" name="流程图: 联系 34"/>
          <p:cNvSpPr/>
          <p:nvPr>
            <p:custDataLst>
              <p:tags r:id="rId16"/>
            </p:custDataLst>
          </p:nvPr>
        </p:nvSpPr>
        <p:spPr>
          <a:xfrm>
            <a:off x="1953895" y="291147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38" name="流程图: 联系 37"/>
          <p:cNvSpPr/>
          <p:nvPr>
            <p:custDataLst>
              <p:tags r:id="rId17"/>
            </p:custDataLst>
          </p:nvPr>
        </p:nvSpPr>
        <p:spPr>
          <a:xfrm>
            <a:off x="9116060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9" name="流程图: 联系 38"/>
          <p:cNvSpPr/>
          <p:nvPr>
            <p:custDataLst>
              <p:tags r:id="rId18"/>
            </p:custDataLst>
          </p:nvPr>
        </p:nvSpPr>
        <p:spPr>
          <a:xfrm>
            <a:off x="7653655" y="13938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0" name="流程图: 联系 39"/>
          <p:cNvSpPr/>
          <p:nvPr>
            <p:custDataLst>
              <p:tags r:id="rId19"/>
            </p:custDataLst>
          </p:nvPr>
        </p:nvSpPr>
        <p:spPr>
          <a:xfrm>
            <a:off x="4803775" y="1512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41" name="流程图: 联系 40"/>
          <p:cNvSpPr/>
          <p:nvPr>
            <p:custDataLst>
              <p:tags r:id="rId20"/>
            </p:custDataLst>
          </p:nvPr>
        </p:nvSpPr>
        <p:spPr>
          <a:xfrm>
            <a:off x="3646805" y="1977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42" name="直接箭头连接符 41"/>
          <p:cNvCxnSpPr/>
          <p:nvPr>
            <p:custDataLst>
              <p:tags r:id="rId21"/>
            </p:custDataLst>
          </p:nvPr>
        </p:nvCxnSpPr>
        <p:spPr>
          <a:xfrm>
            <a:off x="1475105" y="2388235"/>
            <a:ext cx="1390015" cy="104457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/>
          <p:nvPr>
            <p:custDataLst>
              <p:tags r:id="rId22"/>
            </p:custDataLst>
          </p:nvPr>
        </p:nvCxnSpPr>
        <p:spPr>
          <a:xfrm flipV="1">
            <a:off x="9890760" y="2570480"/>
            <a:ext cx="1255395" cy="93916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流程图: 联系 43"/>
          <p:cNvSpPr/>
          <p:nvPr>
            <p:custDataLst>
              <p:tags r:id="rId23"/>
            </p:custDataLst>
          </p:nvPr>
        </p:nvSpPr>
        <p:spPr>
          <a:xfrm>
            <a:off x="10525125" y="295719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45" name="文本框 44"/>
          <p:cNvSpPr txBox="1"/>
          <p:nvPr/>
        </p:nvSpPr>
        <p:spPr>
          <a:xfrm>
            <a:off x="401955" y="3738880"/>
            <a:ext cx="11645265" cy="23622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ClientPort收到连接信息后向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Port发起连接请求，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Port返回一个唯一的</a:t>
            </a:r>
            <a:r>
              <a:rPr lang="en-US" altLang="zh-CN">
                <a:sym typeface="+mn-ea"/>
              </a:rPr>
              <a:t>sessionId;</a:t>
            </a:r>
            <a:endParaRPr lang="en-US" altLang="zh-CN">
              <a:sym typeface="+mn-ea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</a:t>
            </a:r>
            <a:r>
              <a:rPr lang="zh-CN" altLang="en-US">
                <a:sym typeface="+mn-ea"/>
              </a:rPr>
              <a:t>ClientPort根据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</a:t>
            </a:r>
            <a:r>
              <a:rPr lang="zh-CN" altLang="en-US">
                <a:sym typeface="+mn-ea"/>
              </a:rPr>
              <a:t>根据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新建一个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；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-&gt;ServerSession-&gt;</a:t>
            </a:r>
            <a:r>
              <a:rPr lang="zh-CN" altLang="en-US">
                <a:sym typeface="+mn-ea"/>
              </a:rPr>
              <a:t>真实端口的通道建立完成。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；</a:t>
            </a:r>
            <a:r>
              <a:rPr lang="zh-CN" altLang="en-US">
                <a:sym typeface="+mn-ea"/>
              </a:rPr>
              <a:t>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</a:t>
            </a:r>
            <a:r>
              <a:rPr lang="zh-CN" altLang="en-US">
                <a:sym typeface="+mn-ea"/>
              </a:rPr>
              <a:t>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，并将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46" name="流程图: 联系 45"/>
          <p:cNvSpPr/>
          <p:nvPr>
            <p:custDataLst>
              <p:tags r:id="rId24"/>
            </p:custDataLst>
          </p:nvPr>
        </p:nvSpPr>
        <p:spPr>
          <a:xfrm>
            <a:off x="2173605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7" name="流程图: 联系 46"/>
          <p:cNvSpPr/>
          <p:nvPr>
            <p:custDataLst>
              <p:tags r:id="rId25"/>
            </p:custDataLst>
          </p:nvPr>
        </p:nvSpPr>
        <p:spPr>
          <a:xfrm>
            <a:off x="4839335" y="2483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8" name="流程图: 联系 47"/>
          <p:cNvSpPr/>
          <p:nvPr>
            <p:custDataLst>
              <p:tags r:id="rId26"/>
            </p:custDataLst>
          </p:nvPr>
        </p:nvSpPr>
        <p:spPr>
          <a:xfrm>
            <a:off x="7707630" y="261048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49" name="流程图: 联系 48"/>
          <p:cNvSpPr/>
          <p:nvPr>
            <p:custDataLst>
              <p:tags r:id="rId27"/>
            </p:custDataLst>
          </p:nvPr>
        </p:nvSpPr>
        <p:spPr>
          <a:xfrm>
            <a:off x="9998710" y="25571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端口做代理原理</a:t>
            </a:r>
            <a:endParaRPr lang="zh-CN" altLang="en-US"/>
          </a:p>
        </p:txBody>
      </p:sp>
      <p:sp>
        <p:nvSpPr>
          <p:cNvPr id="23" name="等腰三角形 22"/>
          <p:cNvSpPr/>
          <p:nvPr/>
        </p:nvSpPr>
        <p:spPr>
          <a:xfrm>
            <a:off x="1780540" y="224218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4" name="等腰三角形 23"/>
          <p:cNvSpPr/>
          <p:nvPr>
            <p:custDataLst>
              <p:tags r:id="rId28"/>
            </p:custDataLst>
          </p:nvPr>
        </p:nvSpPr>
        <p:spPr>
          <a:xfrm>
            <a:off x="10132060" y="2166620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29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4"/>
            </p:custDataLst>
          </p:nvPr>
        </p:nvSpPr>
        <p:spPr>
          <a:xfrm>
            <a:off x="1168400" y="4660265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</p:cNvCxnSpPr>
          <p:nvPr/>
        </p:nvCxnSpPr>
        <p:spPr>
          <a:xfrm flipH="1" flipV="1">
            <a:off x="6645910" y="1988820"/>
            <a:ext cx="2026285" cy="15328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17" name="文本框 16"/>
          <p:cNvSpPr txBox="1"/>
          <p:nvPr>
            <p:custDataLst>
              <p:tags r:id="rId5"/>
            </p:custDataLst>
          </p:nvPr>
        </p:nvSpPr>
        <p:spPr>
          <a:xfrm>
            <a:off x="10828655" y="3125470"/>
            <a:ext cx="6254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18" name="文本框 17"/>
          <p:cNvSpPr txBox="1"/>
          <p:nvPr>
            <p:custDataLst>
              <p:tags r:id="rId6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8" name="组合 7"/>
          <p:cNvGrpSpPr/>
          <p:nvPr/>
        </p:nvGrpSpPr>
        <p:grpSpPr>
          <a:xfrm>
            <a:off x="3525520" y="2971800"/>
            <a:ext cx="797560" cy="844550"/>
            <a:chOff x="7911" y="6079"/>
            <a:chExt cx="1256" cy="1330"/>
          </a:xfrm>
        </p:grpSpPr>
        <p:pic>
          <p:nvPicPr>
            <p:cNvPr id="25" name="图片 24" descr="路由器"/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6" name="文本框 25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pic>
        <p:nvPicPr>
          <p:cNvPr id="27" name="图片 2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27930" y="1108710"/>
            <a:ext cx="2162810" cy="882650"/>
          </a:xfrm>
          <a:prstGeom prst="rect">
            <a:avLst/>
          </a:prstGeom>
          <a:solidFill>
            <a:schemeClr val="tx1"/>
          </a:solidFill>
          <a:ln w="28575" cmpd="sng">
            <a:solidFill>
              <a:schemeClr val="accent1">
                <a:shade val="50000"/>
              </a:schemeClr>
            </a:solidFill>
            <a:prstDash val="solid"/>
          </a:ln>
        </p:spPr>
      </p:pic>
      <p:cxnSp>
        <p:nvCxnSpPr>
          <p:cNvPr id="28" name="直接连接符 27"/>
          <p:cNvCxnSpPr>
            <a:stCxn id="25" idx="3"/>
          </p:cNvCxnSpPr>
          <p:nvPr/>
        </p:nvCxnSpPr>
        <p:spPr>
          <a:xfrm flipV="1">
            <a:off x="4225290" y="1988820"/>
            <a:ext cx="1703705" cy="1330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圆角矩形 28"/>
          <p:cNvSpPr/>
          <p:nvPr>
            <p:custDataLst>
              <p:tags r:id="rId10"/>
            </p:custDataLst>
          </p:nvPr>
        </p:nvSpPr>
        <p:spPr>
          <a:xfrm>
            <a:off x="2014220" y="4037330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30" name="直接连接符 29"/>
          <p:cNvCxnSpPr>
            <a:stCxn id="11" idx="0"/>
            <a:endCxn id="29" idx="2"/>
          </p:cNvCxnSpPr>
          <p:nvPr/>
        </p:nvCxnSpPr>
        <p:spPr>
          <a:xfrm flipV="1">
            <a:off x="2035810" y="4439920"/>
            <a:ext cx="1219200" cy="2203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连接符 30"/>
          <p:cNvCxnSpPr>
            <a:stCxn id="29" idx="0"/>
          </p:cNvCxnSpPr>
          <p:nvPr/>
        </p:nvCxnSpPr>
        <p:spPr>
          <a:xfrm flipV="1">
            <a:off x="3255010" y="3529330"/>
            <a:ext cx="539750" cy="50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449516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sp>
        <p:nvSpPr>
          <p:cNvPr id="33" name="文本框 32"/>
          <p:cNvSpPr txBox="1"/>
          <p:nvPr/>
        </p:nvSpPr>
        <p:spPr>
          <a:xfrm>
            <a:off x="9964420" y="349377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sp>
        <p:nvSpPr>
          <p:cNvPr id="34" name="文本框 33"/>
          <p:cNvSpPr txBox="1"/>
          <p:nvPr/>
        </p:nvSpPr>
        <p:spPr>
          <a:xfrm>
            <a:off x="1423670" y="3222625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172.16.1.2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0" name="组合 9"/>
          <p:cNvGrpSpPr/>
          <p:nvPr/>
        </p:nvGrpSpPr>
        <p:grpSpPr>
          <a:xfrm>
            <a:off x="5023485" y="3860165"/>
            <a:ext cx="797560" cy="844550"/>
            <a:chOff x="7911" y="6079"/>
            <a:chExt cx="1256" cy="1330"/>
          </a:xfrm>
        </p:grpSpPr>
        <p:pic>
          <p:nvPicPr>
            <p:cNvPr id="4" name="图片 3" descr="路由器"/>
            <p:cNvPicPr>
              <a:picLocks noChangeAspect="1"/>
            </p:cNvPicPr>
            <p:nvPr/>
          </p:nvPicPr>
          <p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7" name="文本框 6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2" name="矩形 41"/>
          <p:cNvSpPr/>
          <p:nvPr/>
        </p:nvSpPr>
        <p:spPr>
          <a:xfrm>
            <a:off x="6882765" y="4430395"/>
            <a:ext cx="2062480" cy="135953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2001520" y="4566920"/>
            <a:ext cx="2062480" cy="70548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2002155" y="2795905"/>
            <a:ext cx="2062480" cy="1062355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62245" y="3481705"/>
            <a:ext cx="519430" cy="570865"/>
          </a:xfrm>
          <a:prstGeom prst="rect">
            <a:avLst/>
          </a:prstGeom>
        </p:spPr>
      </p:pic>
      <p:pic>
        <p:nvPicPr>
          <p:cNvPr id="5" name="图片 4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74085" y="2878455"/>
            <a:ext cx="414655" cy="414655"/>
          </a:xfrm>
          <a:prstGeom prst="rect">
            <a:avLst/>
          </a:prstGeom>
        </p:spPr>
      </p:pic>
      <p:pic>
        <p:nvPicPr>
          <p:cNvPr id="6" name="图片 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7720" y="2855595"/>
            <a:ext cx="437515" cy="437515"/>
          </a:xfrm>
          <a:prstGeom prst="rect">
            <a:avLst/>
          </a:prstGeom>
        </p:spPr>
      </p:pic>
      <p:pic>
        <p:nvPicPr>
          <p:cNvPr id="8" name="图片 7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28265" y="4567555"/>
            <a:ext cx="539750" cy="5397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28265" y="3332480"/>
            <a:ext cx="702945" cy="511175"/>
          </a:xfrm>
          <a:prstGeom prst="rect">
            <a:avLst/>
          </a:prstGeom>
        </p:spPr>
      </p:pic>
      <p:sp>
        <p:nvSpPr>
          <p:cNvPr id="11" name="上下箭头 10"/>
          <p:cNvSpPr/>
          <p:nvPr/>
        </p:nvSpPr>
        <p:spPr>
          <a:xfrm>
            <a:off x="2960370" y="3885565"/>
            <a:ext cx="75565" cy="66103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077720" y="332549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14" name="文本框 13"/>
          <p:cNvSpPr txBox="1"/>
          <p:nvPr/>
        </p:nvSpPr>
        <p:spPr>
          <a:xfrm>
            <a:off x="3496945" y="329311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sp>
        <p:nvSpPr>
          <p:cNvPr id="15" name="加号 14"/>
          <p:cNvSpPr/>
          <p:nvPr/>
        </p:nvSpPr>
        <p:spPr>
          <a:xfrm>
            <a:off x="4286885" y="3522980"/>
            <a:ext cx="523875" cy="529590"/>
          </a:xfrm>
          <a:prstGeom prst="mathPlus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等于号 15"/>
          <p:cNvSpPr/>
          <p:nvPr/>
        </p:nvSpPr>
        <p:spPr>
          <a:xfrm>
            <a:off x="6033135" y="3641725"/>
            <a:ext cx="654685" cy="309245"/>
          </a:xfrm>
          <a:prstGeom prst="mathEqual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1939290" y="2536825"/>
            <a:ext cx="2174875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916805" y="2536825"/>
            <a:ext cx="1032510" cy="2884170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882765" y="2424430"/>
            <a:ext cx="2062480" cy="1484630"/>
          </a:xfrm>
          <a:prstGeom prst="rect">
            <a:avLst/>
          </a:prstGeom>
          <a:solidFill>
            <a:schemeClr val="bg1"/>
          </a:solidFill>
          <a:ln w="12700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1" name="图片 20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88985" y="2506980"/>
            <a:ext cx="414655" cy="414655"/>
          </a:xfrm>
          <a:prstGeom prst="rect">
            <a:avLst/>
          </a:prstGeom>
        </p:spPr>
      </p:pic>
      <p:pic>
        <p:nvPicPr>
          <p:cNvPr id="22" name="图片 21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8330" y="2484120"/>
            <a:ext cx="437515" cy="437515"/>
          </a:xfrm>
          <a:prstGeom prst="rect">
            <a:avLst/>
          </a:prstGeom>
        </p:spPr>
      </p:pic>
      <p:pic>
        <p:nvPicPr>
          <p:cNvPr id="23" name="图片 22" descr="远程连接用户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680325" y="5353050"/>
            <a:ext cx="431800" cy="431800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34910" y="3335655"/>
            <a:ext cx="702945" cy="511175"/>
          </a:xfrm>
          <a:prstGeom prst="rect">
            <a:avLst/>
          </a:prstGeom>
        </p:spPr>
      </p:pic>
      <p:sp>
        <p:nvSpPr>
          <p:cNvPr id="25" name="上下箭头 24"/>
          <p:cNvSpPr/>
          <p:nvPr/>
        </p:nvSpPr>
        <p:spPr>
          <a:xfrm>
            <a:off x="7830185" y="3917315"/>
            <a:ext cx="76200" cy="476885"/>
          </a:xfrm>
          <a:prstGeom prst="upDown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文本框 25"/>
          <p:cNvSpPr txBox="1"/>
          <p:nvPr/>
        </p:nvSpPr>
        <p:spPr>
          <a:xfrm>
            <a:off x="6958330" y="2954020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SSH</a:t>
            </a:r>
            <a:endParaRPr lang="en-US" altLang="zh-CN" sz="900"/>
          </a:p>
        </p:txBody>
      </p:sp>
      <p:sp>
        <p:nvSpPr>
          <p:cNvPr id="27" name="矩形 26"/>
          <p:cNvSpPr/>
          <p:nvPr/>
        </p:nvSpPr>
        <p:spPr>
          <a:xfrm>
            <a:off x="6819900" y="2178050"/>
            <a:ext cx="2174875" cy="3723005"/>
          </a:xfrm>
          <a:prstGeom prst="rect">
            <a:avLst/>
          </a:prstGeom>
          <a:noFill/>
          <a:ln w="12700" cmpd="sng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上下箭头 29"/>
          <p:cNvSpPr/>
          <p:nvPr/>
        </p:nvSpPr>
        <p:spPr>
          <a:xfrm rot="19320000">
            <a:off x="7450455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1" name="图片 30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98105" y="2954020"/>
            <a:ext cx="418465" cy="459740"/>
          </a:xfrm>
          <a:prstGeom prst="rect">
            <a:avLst/>
          </a:prstGeom>
        </p:spPr>
      </p:pic>
      <p:sp>
        <p:nvSpPr>
          <p:cNvPr id="32" name="上下箭头 31"/>
          <p:cNvSpPr/>
          <p:nvPr/>
        </p:nvSpPr>
        <p:spPr>
          <a:xfrm rot="2520000">
            <a:off x="8187690" y="2672715"/>
            <a:ext cx="121285" cy="452120"/>
          </a:xfrm>
          <a:prstGeom prst="upDownArrow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8402320" y="2921635"/>
            <a:ext cx="727075" cy="2298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900"/>
              <a:t>DB</a:t>
            </a:r>
            <a:endParaRPr lang="en-US" altLang="zh-CN" sz="900"/>
          </a:p>
        </p:txBody>
      </p:sp>
      <p:pic>
        <p:nvPicPr>
          <p:cNvPr id="34" name="图片 33" descr="hpp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29220" y="4431030"/>
            <a:ext cx="418465" cy="459740"/>
          </a:xfrm>
          <a:prstGeom prst="rect">
            <a:avLst/>
          </a:prstGeom>
        </p:spPr>
      </p:pic>
      <p:sp>
        <p:nvSpPr>
          <p:cNvPr id="35" name="双大括号 34"/>
          <p:cNvSpPr/>
          <p:nvPr/>
        </p:nvSpPr>
        <p:spPr>
          <a:xfrm rot="16200000">
            <a:off x="7685405" y="4368165"/>
            <a:ext cx="492125" cy="1511935"/>
          </a:xfrm>
          <a:prstGeom prst="bracePair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6" name="图片 35" descr="服务器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41870" y="4963795"/>
            <a:ext cx="285750" cy="285750"/>
          </a:xfrm>
          <a:prstGeom prst="rect">
            <a:avLst/>
          </a:prstGeom>
        </p:spPr>
      </p:pic>
      <p:pic>
        <p:nvPicPr>
          <p:cNvPr id="37" name="图片 36" descr="数据库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147050" y="4963795"/>
            <a:ext cx="280670" cy="280670"/>
          </a:xfrm>
          <a:prstGeom prst="rect">
            <a:avLst/>
          </a:prstGeom>
        </p:spPr>
      </p:pic>
      <p:sp>
        <p:nvSpPr>
          <p:cNvPr id="39" name="文本框 38"/>
          <p:cNvSpPr txBox="1"/>
          <p:nvPr/>
        </p:nvSpPr>
        <p:spPr>
          <a:xfrm>
            <a:off x="1922780" y="434911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951990" y="259016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14185" y="419925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y</a:t>
            </a:r>
            <a:r>
              <a:rPr lang="zh-CN" altLang="en-US" sz="1000">
                <a:latin typeface="Arial" panose="020B0604020202020204" pitchFamily="34" charset="0"/>
                <a:ea typeface="微软雅黑" panose="020B0503020204020204" charset="-122"/>
              </a:rPr>
              <a:t>our computer</a:t>
            </a:r>
            <a:endParaRPr lang="zh-CN" altLang="en-US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82765" y="2197735"/>
            <a:ext cx="1738630" cy="309245"/>
          </a:xfrm>
          <a:prstGeom prst="rect">
            <a:avLst/>
          </a:prstGeom>
        </p:spPr>
        <p:txBody>
          <a:bodyPr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server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1" name="组合 10"/>
          <p:cNvGrpSpPr/>
          <p:nvPr/>
        </p:nvGrpSpPr>
        <p:grpSpPr>
          <a:xfrm>
            <a:off x="1800225" y="433705"/>
            <a:ext cx="5588000" cy="1599565"/>
            <a:chOff x="5834" y="7348"/>
            <a:chExt cx="4427" cy="1674"/>
          </a:xfrm>
        </p:grpSpPr>
        <p:sp>
          <p:nvSpPr>
            <p:cNvPr id="12" name="矩形 11"/>
            <p:cNvSpPr/>
            <p:nvPr>
              <p:custDataLst>
                <p:tags r:id="rId1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Server</a:t>
              </a:r>
              <a:endParaRPr lang="en-US" altLang="zh-CN"/>
            </a:p>
          </p:txBody>
        </p:sp>
      </p:grpSp>
      <p:sp>
        <p:nvSpPr>
          <p:cNvPr id="51" name="矩形 50"/>
          <p:cNvSpPr/>
          <p:nvPr>
            <p:custDataLst>
              <p:tags r:id="rId2"/>
            </p:custDataLst>
          </p:nvPr>
        </p:nvSpPr>
        <p:spPr>
          <a:xfrm>
            <a:off x="4029710" y="433705"/>
            <a:ext cx="3172460" cy="159956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5" name="组合 4"/>
          <p:cNvGrpSpPr/>
          <p:nvPr/>
        </p:nvGrpSpPr>
        <p:grpSpPr>
          <a:xfrm>
            <a:off x="1132205" y="4210050"/>
            <a:ext cx="2689860" cy="1599565"/>
            <a:chOff x="5834" y="7348"/>
            <a:chExt cx="4427" cy="1674"/>
          </a:xfrm>
        </p:grpSpPr>
        <p:sp>
          <p:nvSpPr>
            <p:cNvPr id="3" name="矩形 2"/>
            <p:cNvSpPr/>
            <p:nvPr>
              <p:custDataLst>
                <p:tags r:id="rId3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6" name="文本框 15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ClientPort</a:t>
              </a:r>
              <a:endParaRPr lang="en-US" altLang="zh-CN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4751070" y="4034155"/>
            <a:ext cx="4860925" cy="1599565"/>
            <a:chOff x="5834" y="7348"/>
            <a:chExt cx="4427" cy="1674"/>
          </a:xfrm>
        </p:grpSpPr>
        <p:sp>
          <p:nvSpPr>
            <p:cNvPr id="8" name="矩形 7"/>
            <p:cNvSpPr/>
            <p:nvPr>
              <p:custDataLst>
                <p:tags r:id="rId4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/>
                <a:t>Client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8340090" y="332740"/>
            <a:ext cx="2689860" cy="1599565"/>
            <a:chOff x="5834" y="7348"/>
            <a:chExt cx="4427" cy="1674"/>
          </a:xfrm>
        </p:grpSpPr>
        <p:sp>
          <p:nvSpPr>
            <p:cNvPr id="20" name="矩形 19"/>
            <p:cNvSpPr/>
            <p:nvPr>
              <p:custDataLst>
                <p:tags r:id="rId5"/>
              </p:custDataLst>
            </p:nvPr>
          </p:nvSpPr>
          <p:spPr>
            <a:xfrm>
              <a:off x="5834" y="7348"/>
              <a:ext cx="4427" cy="1674"/>
            </a:xfrm>
            <a:prstGeom prst="rect">
              <a:avLst/>
            </a:prstGeom>
            <a:solidFill>
              <a:schemeClr val="bg1"/>
            </a:solidFill>
            <a:ln w="28575" cmpd="sng">
              <a:solidFill>
                <a:schemeClr val="accent1">
                  <a:shade val="50000"/>
                </a:schemeClr>
              </a:solidFill>
              <a:prstDash val="sysDot"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6034" y="7348"/>
              <a:ext cx="2505" cy="330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en-US" altLang="zh-CN">
                  <a:sym typeface="+mn-ea"/>
                </a:rPr>
                <a:t>ServerPort</a:t>
              </a:r>
              <a:endParaRPr lang="en-US" altLang="zh-CN"/>
            </a:p>
          </p:txBody>
        </p:sp>
      </p:grpSp>
      <p:sp>
        <p:nvSpPr>
          <p:cNvPr id="22" name="矩形 21"/>
          <p:cNvSpPr/>
          <p:nvPr/>
        </p:nvSpPr>
        <p:spPr>
          <a:xfrm>
            <a:off x="11242040" y="584835"/>
            <a:ext cx="767715" cy="666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85725" y="4676775"/>
            <a:ext cx="767715" cy="6667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endParaRPr lang="zh-CN" altLang="en-US"/>
          </a:p>
        </p:txBody>
      </p:sp>
      <p:sp>
        <p:nvSpPr>
          <p:cNvPr id="24" name="圆角矩形 23"/>
          <p:cNvSpPr/>
          <p:nvPr/>
        </p:nvSpPr>
        <p:spPr>
          <a:xfrm>
            <a:off x="1334135" y="4819015"/>
            <a:ext cx="868045" cy="5245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本地端口</a:t>
            </a:r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259588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6" name="矩形 25"/>
          <p:cNvSpPr/>
          <p:nvPr/>
        </p:nvSpPr>
        <p:spPr>
          <a:xfrm>
            <a:off x="519176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7" name="矩形 26"/>
          <p:cNvSpPr/>
          <p:nvPr/>
        </p:nvSpPr>
        <p:spPr>
          <a:xfrm>
            <a:off x="4174490" y="148463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28" name="矩形 27"/>
          <p:cNvSpPr/>
          <p:nvPr/>
        </p:nvSpPr>
        <p:spPr>
          <a:xfrm>
            <a:off x="8571865" y="142938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cxnSp>
        <p:nvCxnSpPr>
          <p:cNvPr id="29" name="直接箭头连接符 28"/>
          <p:cNvCxnSpPr>
            <a:stCxn id="24" idx="3"/>
            <a:endCxn id="8" idx="1"/>
          </p:cNvCxnSpPr>
          <p:nvPr/>
        </p:nvCxnSpPr>
        <p:spPr>
          <a:xfrm flipV="1">
            <a:off x="2202180" y="4834255"/>
            <a:ext cx="2548890" cy="24701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/>
          <p:nvPr/>
        </p:nvCxnSpPr>
        <p:spPr>
          <a:xfrm flipH="1" flipV="1">
            <a:off x="3191510" y="2028825"/>
            <a:ext cx="2464435" cy="197993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12" idx="3"/>
            <a:endCxn id="20" idx="1"/>
          </p:cNvCxnSpPr>
          <p:nvPr/>
        </p:nvCxnSpPr>
        <p:spPr>
          <a:xfrm flipV="1">
            <a:off x="7388225" y="1132840"/>
            <a:ext cx="951865" cy="10096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流程图: 联系 31"/>
          <p:cNvSpPr/>
          <p:nvPr/>
        </p:nvSpPr>
        <p:spPr>
          <a:xfrm>
            <a:off x="4035425" y="4713605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3" name="直接箭头连接符 32"/>
          <p:cNvCxnSpPr>
            <a:stCxn id="23" idx="3"/>
            <a:endCxn id="24" idx="1"/>
          </p:cNvCxnSpPr>
          <p:nvPr/>
        </p:nvCxnSpPr>
        <p:spPr>
          <a:xfrm>
            <a:off x="853440" y="5010150"/>
            <a:ext cx="480695" cy="7112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流程图: 联系 33"/>
          <p:cNvSpPr/>
          <p:nvPr/>
        </p:nvSpPr>
        <p:spPr>
          <a:xfrm>
            <a:off x="4035425" y="2875280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35" name="流程图: 联系 34"/>
          <p:cNvSpPr/>
          <p:nvPr/>
        </p:nvSpPr>
        <p:spPr>
          <a:xfrm>
            <a:off x="7705725" y="1113155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36" name="直接箭头连接符 35"/>
          <p:cNvCxnSpPr/>
          <p:nvPr/>
        </p:nvCxnSpPr>
        <p:spPr>
          <a:xfrm>
            <a:off x="3646170" y="2009140"/>
            <a:ext cx="2242185" cy="2040255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7" name="流程图: 联系 36"/>
          <p:cNvSpPr/>
          <p:nvPr/>
        </p:nvSpPr>
        <p:spPr>
          <a:xfrm>
            <a:off x="4653915" y="2755900"/>
            <a:ext cx="316865" cy="316230"/>
          </a:xfrm>
          <a:prstGeom prst="flowChartConnector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38" name="直接箭头连接符 37"/>
          <p:cNvCxnSpPr>
            <a:endCxn id="22" idx="1"/>
          </p:cNvCxnSpPr>
          <p:nvPr/>
        </p:nvCxnSpPr>
        <p:spPr>
          <a:xfrm>
            <a:off x="11040110" y="867410"/>
            <a:ext cx="201930" cy="50800"/>
          </a:xfrm>
          <a:prstGeom prst="straightConnector1">
            <a:avLst/>
          </a:prstGeom>
          <a:ln>
            <a:solidFill>
              <a:schemeClr val="accent4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stCxn id="24" idx="3"/>
            <a:endCxn id="25" idx="1"/>
          </p:cNvCxnSpPr>
          <p:nvPr/>
        </p:nvCxnSpPr>
        <p:spPr>
          <a:xfrm flipV="1">
            <a:off x="2202180" y="4531995"/>
            <a:ext cx="393700" cy="54927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25" idx="3"/>
            <a:endCxn id="26" idx="1"/>
          </p:cNvCxnSpPr>
          <p:nvPr/>
        </p:nvCxnSpPr>
        <p:spPr>
          <a:xfrm>
            <a:off x="3636010" y="4531995"/>
            <a:ext cx="155575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endCxn id="42" idx="1"/>
          </p:cNvCxnSpPr>
          <p:nvPr/>
        </p:nvCxnSpPr>
        <p:spPr>
          <a:xfrm flipV="1">
            <a:off x="6181090" y="4531995"/>
            <a:ext cx="1118870" cy="120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7299960" y="434975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打包</a:t>
            </a:r>
            <a:endParaRPr lang="zh-CN" altLang="en-US" sz="1600"/>
          </a:p>
        </p:txBody>
      </p:sp>
      <p:cxnSp>
        <p:nvCxnSpPr>
          <p:cNvPr id="43" name="直接箭头连接符 42"/>
          <p:cNvCxnSpPr>
            <a:stCxn id="42" idx="0"/>
            <a:endCxn id="27" idx="2"/>
          </p:cNvCxnSpPr>
          <p:nvPr/>
        </p:nvCxnSpPr>
        <p:spPr>
          <a:xfrm flipH="1" flipV="1">
            <a:off x="4694555" y="1848485"/>
            <a:ext cx="3125470" cy="250126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4" name="矩形 43"/>
          <p:cNvSpPr/>
          <p:nvPr/>
        </p:nvSpPr>
        <p:spPr>
          <a:xfrm>
            <a:off x="5940425" y="142938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拆包</a:t>
            </a:r>
            <a:endParaRPr lang="zh-CN" altLang="en-US" sz="1600"/>
          </a:p>
        </p:txBody>
      </p:sp>
      <p:cxnSp>
        <p:nvCxnSpPr>
          <p:cNvPr id="45" name="直接箭头连接符 44"/>
          <p:cNvCxnSpPr>
            <a:stCxn id="27" idx="3"/>
            <a:endCxn id="44" idx="1"/>
          </p:cNvCxnSpPr>
          <p:nvPr/>
        </p:nvCxnSpPr>
        <p:spPr>
          <a:xfrm flipV="1">
            <a:off x="5214620" y="1611630"/>
            <a:ext cx="725805" cy="55245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>
            <a:stCxn id="44" idx="3"/>
            <a:endCxn id="28" idx="1"/>
          </p:cNvCxnSpPr>
          <p:nvPr/>
        </p:nvCxnSpPr>
        <p:spPr>
          <a:xfrm>
            <a:off x="6980555" y="1611630"/>
            <a:ext cx="1591310" cy="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28" idx="3"/>
            <a:endCxn id="22" idx="1"/>
          </p:cNvCxnSpPr>
          <p:nvPr/>
        </p:nvCxnSpPr>
        <p:spPr>
          <a:xfrm flipV="1">
            <a:off x="9611995" y="918210"/>
            <a:ext cx="1630045" cy="693420"/>
          </a:xfrm>
          <a:prstGeom prst="straightConnector1">
            <a:avLst/>
          </a:prstGeom>
          <a:ln>
            <a:solidFill>
              <a:schemeClr val="accent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8571865" y="74930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49" name="矩形 48"/>
          <p:cNvSpPr/>
          <p:nvPr/>
        </p:nvSpPr>
        <p:spPr>
          <a:xfrm>
            <a:off x="5871210" y="648335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缓冲池</a:t>
            </a:r>
            <a:endParaRPr lang="zh-CN" altLang="en-US" sz="1600"/>
          </a:p>
        </p:txBody>
      </p:sp>
      <p:sp>
        <p:nvSpPr>
          <p:cNvPr id="53" name="文本框 52"/>
          <p:cNvSpPr txBox="1"/>
          <p:nvPr/>
        </p:nvSpPr>
        <p:spPr>
          <a:xfrm>
            <a:off x="4038600" y="466090"/>
            <a:ext cx="146558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每个客户端一个</a:t>
            </a:r>
            <a:endParaRPr lang="zh-CN" altLang="en-US" sz="1400"/>
          </a:p>
        </p:txBody>
      </p:sp>
      <p:sp>
        <p:nvSpPr>
          <p:cNvPr id="54" name="矩形 53"/>
          <p:cNvSpPr/>
          <p:nvPr/>
        </p:nvSpPr>
        <p:spPr>
          <a:xfrm>
            <a:off x="4464050" y="839470"/>
            <a:ext cx="1040130" cy="3638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/>
              <a:t>打包</a:t>
            </a:r>
            <a:endParaRPr lang="zh-CN" altLang="en-US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>
            <p:custDataLst>
              <p:tags r:id="rId1"/>
            </p:custDataLst>
          </p:nvPr>
        </p:nvSpPr>
        <p:spPr>
          <a:xfrm>
            <a:off x="3747770" y="198755"/>
            <a:ext cx="74091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HTTP</a:t>
            </a:r>
            <a:r>
              <a:rPr lang="zh-CN" altLang="en-US"/>
              <a:t>端口做内网穿透原理</a:t>
            </a:r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2"/>
            </p:custDataLst>
          </p:nvPr>
        </p:nvSpPr>
        <p:spPr>
          <a:xfrm>
            <a:off x="2072005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Port</a:t>
            </a:r>
            <a:endParaRPr lang="zh-CN" altLang="en-US"/>
          </a:p>
        </p:txBody>
      </p:sp>
      <p:sp>
        <p:nvSpPr>
          <p:cNvPr id="20" name="矩形 19"/>
          <p:cNvSpPr/>
          <p:nvPr>
            <p:custDataLst>
              <p:tags r:id="rId3"/>
            </p:custDataLst>
          </p:nvPr>
        </p:nvSpPr>
        <p:spPr>
          <a:xfrm>
            <a:off x="7533640" y="1000760"/>
            <a:ext cx="1562100" cy="52705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ClientPort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20" idx="1"/>
            <a:endCxn id="3" idx="3"/>
          </p:cNvCxnSpPr>
          <p:nvPr>
            <p:custDataLst>
              <p:tags r:id="rId4"/>
            </p:custDataLst>
          </p:nvPr>
        </p:nvCxnSpPr>
        <p:spPr>
          <a:xfrm flipH="1">
            <a:off x="3634105" y="1264285"/>
            <a:ext cx="389953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>
            <p:custDataLst>
              <p:tags r:id="rId5"/>
            </p:custDataLst>
          </p:nvPr>
        </p:nvSpPr>
        <p:spPr>
          <a:xfrm>
            <a:off x="401955" y="3738880"/>
            <a:ext cx="11645265" cy="230695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/>
              <a:t>1</a:t>
            </a:r>
            <a:r>
              <a:rPr lang="zh-CN" altLang="en-US"/>
              <a:t>、用户发起连接，</a:t>
            </a:r>
            <a:r>
              <a:rPr lang="zh-CN" altLang="en-US">
                <a:sym typeface="+mn-ea"/>
              </a:rPr>
              <a:t>ClientPort轮询发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请求给</a:t>
            </a:r>
            <a:r>
              <a:rPr lang="en-US" altLang="zh-CN">
                <a:sym typeface="+mn-ea"/>
              </a:rPr>
              <a:t>Server</a:t>
            </a:r>
            <a:r>
              <a:rPr lang="zh-CN" altLang="en-US">
                <a:sym typeface="+mn-ea"/>
              </a:rPr>
              <a:t>Port，检查是否有客户端连接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、当有客户端连接建立时，生成一个</a:t>
            </a:r>
            <a:r>
              <a:rPr lang="en-US" altLang="zh-CN">
                <a:sym typeface="+mn-ea"/>
              </a:rPr>
              <a:t>sessionId</a:t>
            </a:r>
            <a:r>
              <a:rPr lang="zh-CN" altLang="en-US">
                <a:sym typeface="+mn-ea"/>
              </a:rPr>
              <a:t>，通过步骤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所述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轮询通道返回到</a:t>
            </a:r>
            <a:r>
              <a:rPr lang="zh-CN" altLang="en-US">
                <a:sym typeface="+mn-ea"/>
              </a:rPr>
              <a:t>ClientPort，同时建立Client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、</a:t>
            </a:r>
            <a:r>
              <a:rPr lang="en-US" altLang="zh-CN">
                <a:sym typeface="+mn-ea"/>
              </a:rPr>
              <a:t>ServerSession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、用户</a:t>
            </a:r>
            <a:r>
              <a:rPr lang="en-US" altLang="zh-CN">
                <a:sym typeface="+mn-ea"/>
              </a:rPr>
              <a:t>-&gt;ServerSession-&gt;HTTP</a:t>
            </a:r>
            <a:r>
              <a:rPr lang="zh-CN" altLang="en-US">
                <a:sym typeface="+mn-ea"/>
              </a:rPr>
              <a:t>服务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通信</a:t>
            </a:r>
            <a:r>
              <a:rPr lang="en-US" altLang="zh-CN">
                <a:sym typeface="+mn-ea"/>
              </a:rPr>
              <a:t>-&gt;</a:t>
            </a:r>
            <a:r>
              <a:rPr lang="zh-CN" altLang="en-US">
                <a:sym typeface="+mn-ea"/>
              </a:rPr>
              <a:t>Client</a:t>
            </a:r>
            <a:r>
              <a:rPr lang="en-US" altLang="zh-CN">
                <a:sym typeface="+mn-ea"/>
              </a:rPr>
              <a:t>Session-&gt;</a:t>
            </a:r>
            <a:r>
              <a:rPr lang="zh-CN" altLang="en-US">
                <a:sym typeface="+mn-ea"/>
              </a:rPr>
              <a:t>真实端口的通道建立完成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4</a:t>
            </a:r>
            <a:r>
              <a:rPr lang="zh-CN" altLang="en-US">
                <a:sym typeface="+mn-ea"/>
              </a:rPr>
              <a:t>、用户发送</a:t>
            </a:r>
            <a:r>
              <a:rPr lang="en-US" altLang="zh-CN">
                <a:sym typeface="+mn-ea"/>
              </a:rPr>
              <a:t>TCP</a:t>
            </a:r>
            <a:r>
              <a:rPr lang="zh-CN" altLang="en-US">
                <a:sym typeface="+mn-ea"/>
              </a:rPr>
              <a:t>请求至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，携带的字节被放入缓冲区</a:t>
            </a:r>
            <a:r>
              <a:rPr lang="en-US" altLang="zh-CN">
                <a:sym typeface="+mn-ea"/>
              </a:rPr>
              <a:t>S;</a:t>
            </a:r>
            <a:r>
              <a:rPr lang="zh-CN" altLang="en-US">
                <a:sym typeface="+mn-ea"/>
              </a:rPr>
              <a:t>真实端口返回的字节被放入缓冲区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；当通信</a:t>
            </a:r>
            <a:r>
              <a:rPr lang="en-US" altLang="zh-CN">
                <a:sym typeface="+mn-ea"/>
              </a:rPr>
              <a:t>http</a:t>
            </a:r>
            <a:r>
              <a:rPr lang="zh-CN" altLang="en-US">
                <a:sym typeface="+mn-ea"/>
              </a:rPr>
              <a:t>请求发起时，取走</a:t>
            </a:r>
            <a:r>
              <a:rPr lang="en-US" altLang="zh-CN">
                <a:sym typeface="+mn-ea"/>
              </a:rPr>
              <a:t>C</a:t>
            </a:r>
            <a:r>
              <a:rPr lang="zh-CN" altLang="en-US">
                <a:sym typeface="+mn-ea"/>
              </a:rPr>
              <a:t>中的字节以</a:t>
            </a:r>
            <a:r>
              <a:rPr lang="en-US" altLang="zh-CN">
                <a:sym typeface="+mn-ea"/>
              </a:rPr>
              <a:t>http post</a:t>
            </a:r>
            <a:r>
              <a:rPr lang="zh-CN" altLang="en-US">
                <a:sym typeface="+mn-ea"/>
              </a:rPr>
              <a:t>的方式发到</a:t>
            </a:r>
            <a:r>
              <a:rPr lang="en-US" altLang="zh-CN">
                <a:sym typeface="+mn-ea"/>
              </a:rPr>
              <a:t>ServerSession</a:t>
            </a:r>
            <a:r>
              <a:rPr lang="zh-CN" altLang="en-US">
                <a:sym typeface="+mn-ea"/>
              </a:rPr>
              <a:t>，取走</a:t>
            </a:r>
            <a:r>
              <a:rPr lang="en-US" altLang="zh-CN">
                <a:sym typeface="+mn-ea"/>
              </a:rPr>
              <a:t>S</a:t>
            </a:r>
            <a:r>
              <a:rPr lang="zh-CN" altLang="en-US">
                <a:sym typeface="+mn-ea"/>
              </a:rPr>
              <a:t>中的字节由</a:t>
            </a:r>
            <a:r>
              <a:rPr lang="en-US" altLang="zh-CN">
                <a:sym typeface="+mn-ea"/>
              </a:rPr>
              <a:t>http response</a:t>
            </a:r>
            <a:r>
              <a:rPr lang="zh-CN" altLang="en-US">
                <a:sym typeface="+mn-ea"/>
              </a:rPr>
              <a:t>带回Client</a:t>
            </a:r>
            <a:r>
              <a:rPr lang="en-US" altLang="zh-CN">
                <a:sym typeface="+mn-ea"/>
              </a:rPr>
              <a:t>Session</a:t>
            </a:r>
            <a:r>
              <a:rPr lang="zh-CN" altLang="en-US">
                <a:sym typeface="+mn-ea"/>
              </a:rPr>
              <a:t>，最后转回给用户。</a:t>
            </a:r>
            <a:endParaRPr lang="en-US" altLang="zh-CN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  <p:sp>
        <p:nvSpPr>
          <p:cNvPr id="24" name="流程图: 联系 23"/>
          <p:cNvSpPr/>
          <p:nvPr>
            <p:custDataLst>
              <p:tags r:id="rId6"/>
            </p:custDataLst>
          </p:nvPr>
        </p:nvSpPr>
        <p:spPr>
          <a:xfrm>
            <a:off x="5634990" y="81788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36" name="矩形 35"/>
          <p:cNvSpPr/>
          <p:nvPr>
            <p:custDataLst>
              <p:tags r:id="rId7"/>
            </p:custDataLst>
          </p:nvPr>
        </p:nvSpPr>
        <p:spPr>
          <a:xfrm>
            <a:off x="203200" y="1903095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用户请求</a:t>
            </a:r>
            <a:endParaRPr lang="zh-CN" altLang="en-US"/>
          </a:p>
        </p:txBody>
      </p:sp>
      <p:cxnSp>
        <p:nvCxnSpPr>
          <p:cNvPr id="37" name="直接箭头连接符 36"/>
          <p:cNvCxnSpPr>
            <a:endCxn id="3" idx="1"/>
          </p:cNvCxnSpPr>
          <p:nvPr>
            <p:custDataLst>
              <p:tags r:id="rId8"/>
            </p:custDataLst>
          </p:nvPr>
        </p:nvCxnSpPr>
        <p:spPr>
          <a:xfrm flipV="1">
            <a:off x="1506855" y="1264285"/>
            <a:ext cx="565150" cy="8743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0" name="流程图: 联系 49"/>
          <p:cNvSpPr/>
          <p:nvPr>
            <p:custDataLst>
              <p:tags r:id="rId9"/>
            </p:custDataLst>
          </p:nvPr>
        </p:nvSpPr>
        <p:spPr>
          <a:xfrm>
            <a:off x="1506855" y="141224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1" name="矩形 50"/>
          <p:cNvSpPr/>
          <p:nvPr>
            <p:custDataLst>
              <p:tags r:id="rId10"/>
            </p:custDataLst>
          </p:nvPr>
        </p:nvSpPr>
        <p:spPr>
          <a:xfrm>
            <a:off x="2147570" y="233680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ServerSession</a:t>
            </a:r>
            <a:endParaRPr lang="en-US" altLang="zh-CN"/>
          </a:p>
        </p:txBody>
      </p:sp>
      <p:sp>
        <p:nvSpPr>
          <p:cNvPr id="53" name="流程图: 联系 52"/>
          <p:cNvSpPr/>
          <p:nvPr>
            <p:custDataLst>
              <p:tags r:id="rId11"/>
            </p:custDataLst>
          </p:nvPr>
        </p:nvSpPr>
        <p:spPr>
          <a:xfrm>
            <a:off x="1633855" y="20205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cxnSp>
        <p:nvCxnSpPr>
          <p:cNvPr id="54" name="直接箭头连接符 53"/>
          <p:cNvCxnSpPr>
            <a:stCxn id="3" idx="2"/>
            <a:endCxn id="51" idx="0"/>
          </p:cNvCxnSpPr>
          <p:nvPr>
            <p:custDataLst>
              <p:tags r:id="rId12"/>
            </p:custDataLst>
          </p:nvPr>
        </p:nvCxnSpPr>
        <p:spPr>
          <a:xfrm>
            <a:off x="2853055" y="152781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5" name="流程图: 联系 54"/>
          <p:cNvSpPr/>
          <p:nvPr>
            <p:custDataLst>
              <p:tags r:id="rId13"/>
            </p:custDataLst>
          </p:nvPr>
        </p:nvSpPr>
        <p:spPr>
          <a:xfrm>
            <a:off x="2910840" y="172847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56" name="矩形 55"/>
          <p:cNvSpPr/>
          <p:nvPr>
            <p:custDataLst>
              <p:tags r:id="rId14"/>
            </p:custDataLst>
          </p:nvPr>
        </p:nvSpPr>
        <p:spPr>
          <a:xfrm>
            <a:off x="4640580" y="1168400"/>
            <a:ext cx="188722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连接</a:t>
            </a:r>
            <a:endParaRPr lang="zh-CN" altLang="en-US"/>
          </a:p>
        </p:txBody>
      </p:sp>
      <p:sp>
        <p:nvSpPr>
          <p:cNvPr id="57" name="矩形 56"/>
          <p:cNvSpPr/>
          <p:nvPr>
            <p:custDataLst>
              <p:tags r:id="rId15"/>
            </p:custDataLst>
          </p:nvPr>
        </p:nvSpPr>
        <p:spPr>
          <a:xfrm>
            <a:off x="4577715" y="2334260"/>
            <a:ext cx="2011680" cy="52705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HTTP</a:t>
            </a:r>
            <a:r>
              <a:rPr lang="zh-CN" altLang="en-US"/>
              <a:t>服务</a:t>
            </a:r>
            <a:r>
              <a:rPr lang="en-US" altLang="zh-CN"/>
              <a:t> </a:t>
            </a:r>
            <a:r>
              <a:rPr lang="zh-CN" altLang="en-US"/>
              <a:t>通信</a:t>
            </a:r>
            <a:endParaRPr lang="zh-CN" altLang="en-US"/>
          </a:p>
        </p:txBody>
      </p:sp>
      <p:sp>
        <p:nvSpPr>
          <p:cNvPr id="58" name="矩形 57"/>
          <p:cNvSpPr/>
          <p:nvPr>
            <p:custDataLst>
              <p:tags r:id="rId16"/>
            </p:custDataLst>
          </p:nvPr>
        </p:nvSpPr>
        <p:spPr>
          <a:xfrm>
            <a:off x="7533640" y="2277110"/>
            <a:ext cx="1706245" cy="52705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Client</a:t>
            </a:r>
            <a:r>
              <a:rPr lang="en-US" altLang="zh-CN"/>
              <a:t>Session</a:t>
            </a:r>
            <a:endParaRPr lang="en-US" altLang="zh-CN"/>
          </a:p>
        </p:txBody>
      </p:sp>
      <p:sp>
        <p:nvSpPr>
          <p:cNvPr id="59" name="流程图: 联系 58"/>
          <p:cNvSpPr/>
          <p:nvPr>
            <p:custDataLst>
              <p:tags r:id="rId17"/>
            </p:custDataLst>
          </p:nvPr>
        </p:nvSpPr>
        <p:spPr>
          <a:xfrm>
            <a:off x="8290560" y="174434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60" name="直接箭头连接符 59"/>
          <p:cNvCxnSpPr/>
          <p:nvPr>
            <p:custDataLst>
              <p:tags r:id="rId18"/>
            </p:custDataLst>
          </p:nvPr>
        </p:nvCxnSpPr>
        <p:spPr>
          <a:xfrm>
            <a:off x="8213090" y="1525270"/>
            <a:ext cx="147955" cy="808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>
            <p:custDataLst>
              <p:tags r:id="rId19"/>
            </p:custDataLst>
          </p:nvPr>
        </p:nvCxnSpPr>
        <p:spPr>
          <a:xfrm>
            <a:off x="1506855" y="2166620"/>
            <a:ext cx="640715" cy="433705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2" name="直接箭头连接符 61"/>
          <p:cNvCxnSpPr>
            <a:stCxn id="36" idx="2"/>
            <a:endCxn id="51" idx="1"/>
          </p:cNvCxnSpPr>
          <p:nvPr>
            <p:custDataLst>
              <p:tags r:id="rId20"/>
            </p:custDataLst>
          </p:nvPr>
        </p:nvCxnSpPr>
        <p:spPr>
          <a:xfrm>
            <a:off x="855345" y="2430145"/>
            <a:ext cx="1292225" cy="17018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直接箭头连接符 62"/>
          <p:cNvCxnSpPr>
            <a:stCxn id="51" idx="3"/>
            <a:endCxn id="57" idx="1"/>
          </p:cNvCxnSpPr>
          <p:nvPr>
            <p:custDataLst>
              <p:tags r:id="rId21"/>
            </p:custDataLst>
          </p:nvPr>
        </p:nvCxnSpPr>
        <p:spPr>
          <a:xfrm flipV="1">
            <a:off x="3853815" y="2597785"/>
            <a:ext cx="723900" cy="254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57" idx="3"/>
            <a:endCxn id="58" idx="1"/>
          </p:cNvCxnSpPr>
          <p:nvPr>
            <p:custDataLst>
              <p:tags r:id="rId22"/>
            </p:custDataLst>
          </p:nvPr>
        </p:nvCxnSpPr>
        <p:spPr>
          <a:xfrm flipV="1">
            <a:off x="6589395" y="2540635"/>
            <a:ext cx="944245" cy="5715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5" name="矩形 64"/>
          <p:cNvSpPr/>
          <p:nvPr>
            <p:custDataLst>
              <p:tags r:id="rId23"/>
            </p:custDataLst>
          </p:nvPr>
        </p:nvSpPr>
        <p:spPr>
          <a:xfrm>
            <a:off x="10234295" y="1611630"/>
            <a:ext cx="1303655" cy="52705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真实端口</a:t>
            </a:r>
            <a:endParaRPr lang="zh-CN" altLang="en-US"/>
          </a:p>
        </p:txBody>
      </p:sp>
      <p:cxnSp>
        <p:nvCxnSpPr>
          <p:cNvPr id="67" name="直接箭头连接符 66"/>
          <p:cNvCxnSpPr>
            <a:stCxn id="58" idx="3"/>
          </p:cNvCxnSpPr>
          <p:nvPr>
            <p:custDataLst>
              <p:tags r:id="rId24"/>
            </p:custDataLst>
          </p:nvPr>
        </p:nvCxnSpPr>
        <p:spPr>
          <a:xfrm flipV="1">
            <a:off x="9239885" y="1903095"/>
            <a:ext cx="994410" cy="637540"/>
          </a:xfrm>
          <a:prstGeom prst="straightConnector1">
            <a:avLst/>
          </a:prstGeom>
          <a:ln w="12700" cmpd="sng">
            <a:solidFill>
              <a:schemeClr val="accent1">
                <a:shade val="50000"/>
              </a:schemeClr>
            </a:solidFill>
            <a:prstDash val="dashDot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流程图: 联系 68"/>
          <p:cNvSpPr/>
          <p:nvPr>
            <p:custDataLst>
              <p:tags r:id="rId25"/>
            </p:custDataLst>
          </p:nvPr>
        </p:nvSpPr>
        <p:spPr>
          <a:xfrm>
            <a:off x="9578975" y="185039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70" name="流程图: 联系 69"/>
          <p:cNvSpPr/>
          <p:nvPr>
            <p:custDataLst>
              <p:tags r:id="rId26"/>
            </p:custDataLst>
          </p:nvPr>
        </p:nvSpPr>
        <p:spPr>
          <a:xfrm>
            <a:off x="1253490" y="252793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1" name="流程图: 联系 70"/>
          <p:cNvSpPr/>
          <p:nvPr>
            <p:custDataLst>
              <p:tags r:id="rId27"/>
            </p:custDataLst>
          </p:nvPr>
        </p:nvSpPr>
        <p:spPr>
          <a:xfrm>
            <a:off x="405765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2" name="流程图: 联系 71"/>
          <p:cNvSpPr/>
          <p:nvPr>
            <p:custDataLst>
              <p:tags r:id="rId28"/>
            </p:custDataLst>
          </p:nvPr>
        </p:nvSpPr>
        <p:spPr>
          <a:xfrm>
            <a:off x="6995160" y="2600325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73" name="直接箭头连接符 72"/>
          <p:cNvCxnSpPr>
            <a:stCxn id="58" idx="3"/>
            <a:endCxn id="65" idx="2"/>
          </p:cNvCxnSpPr>
          <p:nvPr>
            <p:custDataLst>
              <p:tags r:id="rId29"/>
            </p:custDataLst>
          </p:nvPr>
        </p:nvCxnSpPr>
        <p:spPr>
          <a:xfrm flipV="1">
            <a:off x="9239885" y="2138680"/>
            <a:ext cx="1646555" cy="401955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流程图: 联系 73"/>
          <p:cNvSpPr/>
          <p:nvPr>
            <p:custDataLst>
              <p:tags r:id="rId30"/>
            </p:custDataLst>
          </p:nvPr>
        </p:nvSpPr>
        <p:spPr>
          <a:xfrm>
            <a:off x="9984740" y="2334260"/>
            <a:ext cx="316865" cy="316230"/>
          </a:xfrm>
          <a:prstGeom prst="flowChartConnector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75" name="等腰三角形 74"/>
          <p:cNvSpPr/>
          <p:nvPr>
            <p:custDataLst>
              <p:tags r:id="rId31"/>
            </p:custDataLst>
          </p:nvPr>
        </p:nvSpPr>
        <p:spPr>
          <a:xfrm>
            <a:off x="10359390" y="222567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76" name="等腰三角形 75"/>
          <p:cNvSpPr/>
          <p:nvPr>
            <p:custDataLst>
              <p:tags r:id="rId32"/>
            </p:custDataLst>
          </p:nvPr>
        </p:nvSpPr>
        <p:spPr>
          <a:xfrm>
            <a:off x="1662430" y="2540635"/>
            <a:ext cx="393065" cy="314960"/>
          </a:xfrm>
          <a:prstGeom prst="triangl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</a:t>
            </a:r>
            <a:endParaRPr lang="en-US" altLang="zh-CN"/>
          </a:p>
        </p:txBody>
      </p:sp>
    </p:spTree>
    <p:custDataLst>
      <p:tags r:id="rId3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0" name="图片 99"/>
          <p:cNvPicPr/>
          <p:nvPr/>
        </p:nvPicPr>
        <p:blipFill>
          <a:blip r:embed="rId1"/>
          <a:stretch>
            <a:fillRect/>
          </a:stretch>
        </p:blipFill>
        <p:spPr>
          <a:xfrm>
            <a:off x="-1781492" y="921385"/>
            <a:ext cx="13801725" cy="1200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404495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83502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7351395" y="2993390"/>
            <a:ext cx="4102735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圆角矩形 8"/>
          <p:cNvSpPr/>
          <p:nvPr>
            <p:custDataLst>
              <p:tags r:id="rId3"/>
            </p:custDataLst>
          </p:nvPr>
        </p:nvSpPr>
        <p:spPr>
          <a:xfrm>
            <a:off x="9554210" y="450786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0" name="圆角矩形 9"/>
          <p:cNvSpPr/>
          <p:nvPr>
            <p:custDataLst>
              <p:tags r:id="rId4"/>
            </p:custDataLst>
          </p:nvPr>
        </p:nvSpPr>
        <p:spPr>
          <a:xfrm>
            <a:off x="4708525" y="898525"/>
            <a:ext cx="272097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5"/>
            </p:custDataLst>
          </p:nvPr>
        </p:nvSpPr>
        <p:spPr>
          <a:xfrm>
            <a:off x="2973705" y="3637280"/>
            <a:ext cx="1734820" cy="40259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cxnSp>
        <p:nvCxnSpPr>
          <p:cNvPr id="12" name="直接连接符 11"/>
          <p:cNvCxnSpPr>
            <a:stCxn id="8" idx="2"/>
            <a:endCxn id="9" idx="0"/>
          </p:cNvCxnSpPr>
          <p:nvPr/>
        </p:nvCxnSpPr>
        <p:spPr>
          <a:xfrm>
            <a:off x="8672195" y="3924300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8" idx="0"/>
            <a:endCxn id="5" idx="2"/>
          </p:cNvCxnSpPr>
          <p:nvPr/>
        </p:nvCxnSpPr>
        <p:spPr>
          <a:xfrm flipH="1" flipV="1">
            <a:off x="6634480" y="2159000"/>
            <a:ext cx="2037715" cy="13627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5" idx="0"/>
            <a:endCxn id="10" idx="2"/>
          </p:cNvCxnSpPr>
          <p:nvPr/>
        </p:nvCxnSpPr>
        <p:spPr>
          <a:xfrm flipH="1" flipV="1">
            <a:off x="6069330" y="1301115"/>
            <a:ext cx="565150" cy="4552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1" idx="0"/>
            <a:endCxn id="10" idx="1"/>
          </p:cNvCxnSpPr>
          <p:nvPr/>
        </p:nvCxnSpPr>
        <p:spPr>
          <a:xfrm flipV="1">
            <a:off x="3841115" y="1099820"/>
            <a:ext cx="867410" cy="25374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1015365" y="324485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7" name="文本框 16"/>
          <p:cNvSpPr txBox="1"/>
          <p:nvPr>
            <p:custDataLst>
              <p:tags r:id="rId6"/>
            </p:custDataLst>
          </p:nvPr>
        </p:nvSpPr>
        <p:spPr>
          <a:xfrm>
            <a:off x="9795510" y="329755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7"/>
            </p:custDataLst>
          </p:nvPr>
        </p:nvSpPr>
        <p:spPr>
          <a:xfrm>
            <a:off x="3972560" y="4641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200015" y="5257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en-US" altLang="zh-CN" sz="1400"/>
          </a:p>
        </p:txBody>
      </p:sp>
      <p:grpSp>
        <p:nvGrpSpPr>
          <p:cNvPr id="7" name="组合 6"/>
          <p:cNvGrpSpPr/>
          <p:nvPr/>
        </p:nvGrpSpPr>
        <p:grpSpPr>
          <a:xfrm>
            <a:off x="8373110" y="3194685"/>
            <a:ext cx="797560" cy="844550"/>
            <a:chOff x="7911" y="6079"/>
            <a:chExt cx="1256" cy="1330"/>
          </a:xfrm>
        </p:grpSpPr>
        <p:pic>
          <p:nvPicPr>
            <p:cNvPr id="19" name="图片 18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0" name="文本框 19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6393180" y="1430655"/>
            <a:ext cx="797560" cy="844550"/>
            <a:chOff x="7911" y="6079"/>
            <a:chExt cx="1256" cy="1330"/>
          </a:xfrm>
        </p:grpSpPr>
        <p:pic>
          <p:nvPicPr>
            <p:cNvPr id="22" name="图片 21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23" name="文本框 22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sp>
        <p:nvSpPr>
          <p:cNvPr id="24" name="文本框 23"/>
          <p:cNvSpPr txBox="1"/>
          <p:nvPr/>
        </p:nvSpPr>
        <p:spPr>
          <a:xfrm>
            <a:off x="9855835" y="3637280"/>
            <a:ext cx="15982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400"/>
              <a:t>192.168.0.2</a:t>
            </a:r>
            <a:endParaRPr lang="en-US" altLang="zh-CN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6"/>
            </p:custDataLst>
          </p:nvPr>
        </p:nvSpPr>
        <p:spPr>
          <a:xfrm>
            <a:off x="5064760" y="315341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7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946775" y="3556000"/>
            <a:ext cx="498475" cy="6775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8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V="1">
            <a:off x="5946775" y="2633980"/>
            <a:ext cx="882015" cy="51943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72560" y="2391410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964940" y="89217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无公网</a:t>
            </a:r>
            <a:r>
              <a:rPr lang="en-US" altLang="zh-CN" sz="1400"/>
              <a:t>IP</a:t>
            </a:r>
            <a:endParaRPr lang="en-US" altLang="zh-CN" sz="1400"/>
          </a:p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grpSp>
        <p:nvGrpSpPr>
          <p:cNvPr id="10" name="组合 9"/>
          <p:cNvGrpSpPr/>
          <p:nvPr/>
        </p:nvGrpSpPr>
        <p:grpSpPr>
          <a:xfrm>
            <a:off x="6529705" y="1864995"/>
            <a:ext cx="797560" cy="844550"/>
            <a:chOff x="7911" y="6079"/>
            <a:chExt cx="1256" cy="1330"/>
          </a:xfrm>
        </p:grpSpPr>
        <p:pic>
          <p:nvPicPr>
            <p:cNvPr id="8" name="图片 7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2525" y="3999230"/>
            <a:ext cx="797560" cy="844550"/>
            <a:chOff x="7911" y="6079"/>
            <a:chExt cx="1256" cy="1330"/>
          </a:xfrm>
        </p:grpSpPr>
        <p:pic>
          <p:nvPicPr>
            <p:cNvPr id="13" name="图片 12" descr="路由器"/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1966595"/>
            <a:ext cx="410273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3972560" y="202628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网关服务器</a:t>
            </a:r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3852545" y="428625"/>
            <a:ext cx="4102735" cy="107950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>
            <p:custDataLst>
              <p:tags r:id="rId5"/>
            </p:custDataLst>
          </p:nvPr>
        </p:nvSpPr>
        <p:spPr>
          <a:xfrm>
            <a:off x="3972560" y="488315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应用服务器</a:t>
            </a:r>
            <a:endParaRPr lang="zh-CN" altLang="en-US"/>
          </a:p>
        </p:txBody>
      </p:sp>
      <p:sp>
        <p:nvSpPr>
          <p:cNvPr id="22" name="圆角矩形 21"/>
          <p:cNvSpPr/>
          <p:nvPr>
            <p:custDataLst>
              <p:tags r:id="rId6"/>
            </p:custDataLst>
          </p:nvPr>
        </p:nvSpPr>
        <p:spPr>
          <a:xfrm>
            <a:off x="6064885" y="856615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2"/>
            <a:endCxn id="5" idx="0"/>
          </p:cNvCxnSpPr>
          <p:nvPr/>
        </p:nvCxnSpPr>
        <p:spPr>
          <a:xfrm flipH="1">
            <a:off x="6828790" y="1259205"/>
            <a:ext cx="103505" cy="9721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endCxn id="5" idx="2"/>
          </p:cNvCxnSpPr>
          <p:nvPr/>
        </p:nvCxnSpPr>
        <p:spPr>
          <a:xfrm flipV="1">
            <a:off x="6686550" y="2633980"/>
            <a:ext cx="142240" cy="14560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文本框 3"/>
          <p:cNvSpPr txBox="1"/>
          <p:nvPr/>
        </p:nvSpPr>
        <p:spPr>
          <a:xfrm>
            <a:off x="3972560" y="2391410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111.222.33.44</a:t>
            </a:r>
            <a:endParaRPr lang="zh-CN" altLang="en-US" sz="1400"/>
          </a:p>
          <a:p>
            <a:r>
              <a:rPr lang="en-US" altLang="zh-CN" sz="1400"/>
              <a:t>192.168.0.1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3964940" y="892175"/>
            <a:ext cx="15982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无公网</a:t>
            </a:r>
            <a:r>
              <a:rPr lang="en-US" altLang="zh-CN" sz="1400"/>
              <a:t>IP</a:t>
            </a:r>
            <a:endParaRPr lang="en-US" altLang="zh-CN" sz="1400"/>
          </a:p>
          <a:p>
            <a:r>
              <a:rPr lang="en-US" altLang="zh-CN" sz="1400"/>
              <a:t>192.168.0.2</a:t>
            </a:r>
            <a:endParaRPr lang="en-US" altLang="zh-CN" sz="1400"/>
          </a:p>
        </p:txBody>
      </p:sp>
      <p:grpSp>
        <p:nvGrpSpPr>
          <p:cNvPr id="10" name="组合 9"/>
          <p:cNvGrpSpPr/>
          <p:nvPr/>
        </p:nvGrpSpPr>
        <p:grpSpPr>
          <a:xfrm>
            <a:off x="6529705" y="1864995"/>
            <a:ext cx="797560" cy="844550"/>
            <a:chOff x="7911" y="6079"/>
            <a:chExt cx="1256" cy="1330"/>
          </a:xfrm>
        </p:grpSpPr>
        <p:pic>
          <p:nvPicPr>
            <p:cNvPr id="8" name="图片 7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6232525" y="3999230"/>
            <a:ext cx="797560" cy="844550"/>
            <a:chOff x="7911" y="6079"/>
            <a:chExt cx="1256" cy="1330"/>
          </a:xfrm>
        </p:grpSpPr>
        <p:pic>
          <p:nvPicPr>
            <p:cNvPr id="13" name="图片 12" descr="路由器"/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7920" y="6079"/>
              <a:ext cx="1093" cy="1093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/>
          </p:nvSpPr>
          <p:spPr>
            <a:xfrm>
              <a:off x="7911" y="6951"/>
              <a:ext cx="1256" cy="4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noAutofit/>
            </a:bodyPr>
            <a:p>
              <a:pPr lvl="0"/>
              <a:r>
                <a:rPr lang="en-US" altLang="zh-CN">
                  <a:latin typeface="方正粗圆_GBK" panose="03000509000000000000" charset="-122"/>
                  <a:ea typeface="方正粗圆_GBK" panose="03000509000000000000" charset="-122"/>
                  <a:sym typeface="方正兰亭黑简体" panose="02000000000000000000" charset="-122"/>
                </a:rPr>
                <a:t>HPPT</a:t>
              </a:r>
              <a:endParaRPr lang="en-US" altLang="zh-CN">
                <a:latin typeface="方正粗圆_GBK" panose="03000509000000000000" charset="-122"/>
                <a:ea typeface="方正粗圆_GBK" panose="03000509000000000000" charset="-122"/>
                <a:sym typeface="方正兰亭黑简体" panose="02000000000000000000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3852545" y="280670"/>
            <a:ext cx="4102735" cy="3538855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3852545" y="4075430"/>
            <a:ext cx="410273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圆角矩形 4"/>
          <p:cNvSpPr/>
          <p:nvPr/>
        </p:nvSpPr>
        <p:spPr>
          <a:xfrm>
            <a:off x="4182745" y="167068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ss.jar</a:t>
            </a:r>
            <a:endParaRPr lang="en-US" altLang="zh-CN"/>
          </a:p>
        </p:txBody>
      </p:sp>
      <p:sp>
        <p:nvSpPr>
          <p:cNvPr id="11" name="圆角矩形 10"/>
          <p:cNvSpPr/>
          <p:nvPr>
            <p:custDataLst>
              <p:tags r:id="rId2"/>
            </p:custDataLst>
          </p:nvPr>
        </p:nvSpPr>
        <p:spPr>
          <a:xfrm>
            <a:off x="5448935" y="5852795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3972560" y="4144645"/>
            <a:ext cx="159067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公司笔记本</a:t>
            </a:r>
            <a:endParaRPr lang="zh-CN" altLang="en-US"/>
          </a:p>
        </p:txBody>
      </p:sp>
      <p:sp>
        <p:nvSpPr>
          <p:cNvPr id="18" name="文本框 17"/>
          <p:cNvSpPr txBox="1"/>
          <p:nvPr>
            <p:custDataLst>
              <p:tags r:id="rId3"/>
            </p:custDataLst>
          </p:nvPr>
        </p:nvSpPr>
        <p:spPr>
          <a:xfrm>
            <a:off x="4059555" y="38862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公网服务器</a:t>
            </a:r>
            <a:endParaRPr lang="zh-CN" altLang="en-US"/>
          </a:p>
        </p:txBody>
      </p:sp>
      <p:sp>
        <p:nvSpPr>
          <p:cNvPr id="20" name="圆角矩形 19"/>
          <p:cNvSpPr/>
          <p:nvPr>
            <p:custDataLst>
              <p:tags r:id="rId4"/>
            </p:custDataLst>
          </p:nvPr>
        </p:nvSpPr>
        <p:spPr>
          <a:xfrm>
            <a:off x="4396105" y="304609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nginx(80</a:t>
            </a:r>
            <a:r>
              <a:rPr lang="zh-CN" altLang="en-US"/>
              <a:t>端口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22" name="圆角矩形 21"/>
          <p:cNvSpPr/>
          <p:nvPr>
            <p:custDataLst>
              <p:tags r:id="rId5"/>
            </p:custDataLst>
          </p:nvPr>
        </p:nvSpPr>
        <p:spPr>
          <a:xfrm>
            <a:off x="5172710" y="856615"/>
            <a:ext cx="248094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10022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23" name="圆角矩形 22"/>
          <p:cNvSpPr/>
          <p:nvPr>
            <p:custDataLst>
              <p:tags r:id="rId6"/>
            </p:custDataLst>
          </p:nvPr>
        </p:nvSpPr>
        <p:spPr>
          <a:xfrm>
            <a:off x="5563235" y="423354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sc.jar</a:t>
            </a:r>
            <a:endParaRPr lang="en-US" altLang="zh-CN"/>
          </a:p>
        </p:txBody>
      </p:sp>
      <p:cxnSp>
        <p:nvCxnSpPr>
          <p:cNvPr id="24" name="直接连接符 23"/>
          <p:cNvCxnSpPr>
            <a:stCxn id="20" idx="2"/>
            <a:endCxn id="23" idx="0"/>
          </p:cNvCxnSpPr>
          <p:nvPr/>
        </p:nvCxnSpPr>
        <p:spPr>
          <a:xfrm>
            <a:off x="5278120" y="3448685"/>
            <a:ext cx="1167130" cy="784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>
            <p:custDataLst>
              <p:tags r:id="rId7"/>
            </p:custDataLst>
          </p:nvPr>
        </p:nvSpPr>
        <p:spPr>
          <a:xfrm>
            <a:off x="4831080" y="5050155"/>
            <a:ext cx="3019425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代理端口（</a:t>
            </a:r>
            <a:r>
              <a:rPr lang="en-US" altLang="zh-CN"/>
              <a:t>2</a:t>
            </a:r>
            <a:r>
              <a:rPr lang="en-US" altLang="zh-CN"/>
              <a:t>0022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6" name="直接连接符 25"/>
          <p:cNvCxnSpPr>
            <a:stCxn id="22" idx="1"/>
            <a:endCxn id="5" idx="0"/>
          </p:cNvCxnSpPr>
          <p:nvPr/>
        </p:nvCxnSpPr>
        <p:spPr>
          <a:xfrm flipH="1">
            <a:off x="5064760" y="1057910"/>
            <a:ext cx="107950" cy="6127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0"/>
            <a:endCxn id="5" idx="2"/>
          </p:cNvCxnSpPr>
          <p:nvPr/>
        </p:nvCxnSpPr>
        <p:spPr>
          <a:xfrm flipH="1" flipV="1">
            <a:off x="5064760" y="2073275"/>
            <a:ext cx="213360" cy="9728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stCxn id="23" idx="2"/>
            <a:endCxn id="25" idx="0"/>
          </p:cNvCxnSpPr>
          <p:nvPr/>
        </p:nvCxnSpPr>
        <p:spPr>
          <a:xfrm flipH="1">
            <a:off x="6341110" y="4636135"/>
            <a:ext cx="104140" cy="414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连接符 29"/>
          <p:cNvCxnSpPr>
            <a:stCxn id="11" idx="0"/>
            <a:endCxn id="25" idx="2"/>
          </p:cNvCxnSpPr>
          <p:nvPr/>
        </p:nvCxnSpPr>
        <p:spPr>
          <a:xfrm flipV="1">
            <a:off x="6316345" y="5452745"/>
            <a:ext cx="24765" cy="4000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8"/>
            </p:custDataLst>
          </p:nvPr>
        </p:nvSpPr>
        <p:spPr>
          <a:xfrm>
            <a:off x="160020" y="4075430"/>
            <a:ext cx="3570605" cy="217932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9"/>
            </p:custDataLst>
          </p:nvPr>
        </p:nvSpPr>
        <p:spPr>
          <a:xfrm>
            <a:off x="438150" y="4233545"/>
            <a:ext cx="1384935" cy="2095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同事的电脑</a:t>
            </a:r>
            <a:endParaRPr lang="zh-CN" altLang="en-US"/>
          </a:p>
        </p:txBody>
      </p:sp>
      <p:sp>
        <p:nvSpPr>
          <p:cNvPr id="14" name="圆角矩形 13"/>
          <p:cNvSpPr/>
          <p:nvPr>
            <p:custDataLst>
              <p:tags r:id="rId10"/>
            </p:custDataLst>
          </p:nvPr>
        </p:nvSpPr>
        <p:spPr>
          <a:xfrm>
            <a:off x="1301750" y="5137150"/>
            <a:ext cx="1734820" cy="22923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linux</a:t>
            </a:r>
            <a:r>
              <a:rPr lang="zh-CN" altLang="en-US"/>
              <a:t>连接工具</a:t>
            </a:r>
            <a:endParaRPr lang="zh-CN" altLang="en-US"/>
          </a:p>
        </p:txBody>
      </p:sp>
      <p:sp>
        <p:nvSpPr>
          <p:cNvPr id="15" name="矩形 14"/>
          <p:cNvSpPr/>
          <p:nvPr>
            <p:custDataLst>
              <p:tags r:id="rId11"/>
            </p:custDataLst>
          </p:nvPr>
        </p:nvSpPr>
        <p:spPr>
          <a:xfrm>
            <a:off x="8303895" y="2785745"/>
            <a:ext cx="3754120" cy="226441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>
            <p:custDataLst>
              <p:tags r:id="rId12"/>
            </p:custDataLst>
          </p:nvPr>
        </p:nvSpPr>
        <p:spPr>
          <a:xfrm>
            <a:off x="8394065" y="3314065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cc.jar</a:t>
            </a:r>
            <a:endParaRPr lang="en-US" altLang="zh-CN"/>
          </a:p>
        </p:txBody>
      </p:sp>
      <p:sp>
        <p:nvSpPr>
          <p:cNvPr id="21" name="圆角矩形 20"/>
          <p:cNvSpPr/>
          <p:nvPr>
            <p:custDataLst>
              <p:tags r:id="rId13"/>
            </p:custDataLst>
          </p:nvPr>
        </p:nvSpPr>
        <p:spPr>
          <a:xfrm>
            <a:off x="10158095" y="4300220"/>
            <a:ext cx="173482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SSH</a:t>
            </a:r>
            <a:r>
              <a:rPr lang="zh-CN" altLang="en-US"/>
              <a:t>端口（</a:t>
            </a:r>
            <a:r>
              <a:rPr lang="en-US" altLang="zh-CN"/>
              <a:t>22</a:t>
            </a:r>
            <a:r>
              <a:rPr lang="zh-CN" altLang="en-US"/>
              <a:t>）</a:t>
            </a:r>
            <a:endParaRPr lang="zh-CN" altLang="en-US"/>
          </a:p>
        </p:txBody>
      </p:sp>
      <p:cxnSp>
        <p:nvCxnSpPr>
          <p:cNvPr id="29" name="直接连接符 28"/>
          <p:cNvCxnSpPr>
            <a:stCxn id="17" idx="2"/>
            <a:endCxn id="21" idx="0"/>
          </p:cNvCxnSpPr>
          <p:nvPr>
            <p:custDataLst>
              <p:tags r:id="rId14"/>
            </p:custDataLst>
          </p:nvPr>
        </p:nvCxnSpPr>
        <p:spPr>
          <a:xfrm>
            <a:off x="9276080" y="3716655"/>
            <a:ext cx="1749425" cy="583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>
            <p:custDataLst>
              <p:tags r:id="rId15"/>
            </p:custDataLst>
          </p:nvPr>
        </p:nvSpPr>
        <p:spPr>
          <a:xfrm>
            <a:off x="10399395" y="3089910"/>
            <a:ext cx="15906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家里的台式机</a:t>
            </a:r>
            <a:endParaRPr lang="zh-CN" altLang="en-US"/>
          </a:p>
        </p:txBody>
      </p:sp>
      <p:sp>
        <p:nvSpPr>
          <p:cNvPr id="32" name="圆角矩形 31"/>
          <p:cNvSpPr/>
          <p:nvPr>
            <p:custDataLst>
              <p:tags r:id="rId16"/>
            </p:custDataLst>
          </p:nvPr>
        </p:nvSpPr>
        <p:spPr>
          <a:xfrm>
            <a:off x="6086475" y="2152650"/>
            <a:ext cx="1764030" cy="40259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cs.jar</a:t>
            </a:r>
            <a:endParaRPr lang="en-US" altLang="zh-CN"/>
          </a:p>
        </p:txBody>
      </p:sp>
      <p:cxnSp>
        <p:nvCxnSpPr>
          <p:cNvPr id="33" name="直接连接符 32"/>
          <p:cNvCxnSpPr>
            <a:stCxn id="17" idx="0"/>
            <a:endCxn id="32" idx="2"/>
          </p:cNvCxnSpPr>
          <p:nvPr/>
        </p:nvCxnSpPr>
        <p:spPr>
          <a:xfrm flipH="1" flipV="1">
            <a:off x="6968490" y="2555240"/>
            <a:ext cx="2307590" cy="758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32" idx="0"/>
            <a:endCxn id="22" idx="2"/>
          </p:cNvCxnSpPr>
          <p:nvPr/>
        </p:nvCxnSpPr>
        <p:spPr>
          <a:xfrm flipH="1" flipV="1">
            <a:off x="6413500" y="1259205"/>
            <a:ext cx="554990" cy="89344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连接符 34"/>
          <p:cNvCxnSpPr>
            <a:stCxn id="14" idx="3"/>
            <a:endCxn id="25" idx="1"/>
          </p:cNvCxnSpPr>
          <p:nvPr/>
        </p:nvCxnSpPr>
        <p:spPr>
          <a:xfrm flipV="1">
            <a:off x="3036570" y="5251450"/>
            <a:ext cx="1794510" cy="635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4" name="矩形 93"/>
          <p:cNvSpPr/>
          <p:nvPr/>
        </p:nvSpPr>
        <p:spPr>
          <a:xfrm>
            <a:off x="4479925" y="3310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222250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433705" y="819785"/>
            <a:ext cx="799846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3475355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433705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48590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592201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141095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5053330" y="212153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4697730" y="354711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68" name="曲线连接符 67"/>
          <p:cNvCxnSpPr>
            <a:stCxn id="59" idx="1"/>
            <a:endCxn id="56" idx="1"/>
          </p:cNvCxnSpPr>
          <p:nvPr/>
        </p:nvCxnSpPr>
        <p:spPr>
          <a:xfrm rot="10800000" flipH="1">
            <a:off x="433705" y="1267460"/>
            <a:ext cx="3041650" cy="3021965"/>
          </a:xfrm>
          <a:prstGeom prst="curvedConnector3">
            <a:avLst>
              <a:gd name="adj1" fmla="val -7829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1" idx="3"/>
            <a:endCxn id="56" idx="3"/>
          </p:cNvCxnSpPr>
          <p:nvPr/>
        </p:nvCxnSpPr>
        <p:spPr>
          <a:xfrm flipH="1" flipV="1">
            <a:off x="5390515" y="1268095"/>
            <a:ext cx="2446655" cy="3021965"/>
          </a:xfrm>
          <a:prstGeom prst="curvedConnector3">
            <a:avLst>
              <a:gd name="adj1" fmla="val -9733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 flipH="1">
            <a:off x="2386330" y="2466975"/>
            <a:ext cx="344805" cy="100584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2"/>
            <a:endCxn id="65" idx="0"/>
          </p:cNvCxnSpPr>
          <p:nvPr/>
        </p:nvCxnSpPr>
        <p:spPr>
          <a:xfrm flipH="1">
            <a:off x="5942965" y="2466975"/>
            <a:ext cx="355600" cy="108013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85520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5499100" y="54711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85900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476821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67915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5650230" y="389255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230755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5650230" y="496379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3975735" y="2294255"/>
            <a:ext cx="1077595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84" name="表格 83"/>
          <p:cNvGraphicFramePr/>
          <p:nvPr>
            <p:custDataLst>
              <p:tags r:id="rId12"/>
            </p:custDataLst>
          </p:nvPr>
        </p:nvGraphicFramePr>
        <p:xfrm>
          <a:off x="8737600" y="3603625"/>
          <a:ext cx="3320415" cy="13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0415"/>
              </a:tblGrid>
              <a:tr h="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T</a:t>
                      </a:r>
                      <a:r>
                        <a:rPr sz="1400">
                          <a:sym typeface="+mn-ea"/>
                        </a:rPr>
                        <a:t>ransport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sz="1400">
                          <a:sym typeface="+mn-ea"/>
                        </a:rPr>
                        <a:t>receiver</a:t>
                      </a:r>
                      <a:r>
                        <a:rPr lang="zh-CN" altLang="en-US" sz="1400">
                          <a:sym typeface="+mn-ea"/>
                        </a:rPr>
                        <a:t>；</a:t>
                      </a:r>
                      <a:endParaRPr lang="zh-CN" altLang="en-US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400">
                          <a:sym typeface="+mn-ea"/>
                        </a:rPr>
                        <a:t> abstract void send</a:t>
                      </a:r>
                      <a:r>
                        <a:rPr lang="en-US" altLang="zh-CN" sz="1400">
                          <a:sym typeface="+mn-ea"/>
                        </a:rPr>
                        <a:t>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  <a:tr h="35179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400">
                          <a:sym typeface="+mn-ea"/>
                        </a:rPr>
                        <a:t>void receive(bts);</a:t>
                      </a:r>
                      <a:endParaRPr lang="en-US" altLang="zh-CN" sz="1400">
                        <a:sym typeface="+mn-ea"/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6" name="文本框 85"/>
          <p:cNvSpPr txBox="1"/>
          <p:nvPr/>
        </p:nvSpPr>
        <p:spPr>
          <a:xfrm>
            <a:off x="4859020" y="409765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2567940" y="288607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6124575" y="28949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3975735" y="19786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405380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5" name="文本框 94"/>
          <p:cNvSpPr txBox="1"/>
          <p:nvPr/>
        </p:nvSpPr>
        <p:spPr>
          <a:xfrm>
            <a:off x="8913495" y="4963795"/>
            <a:ext cx="2878455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send把字节发送出去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receive</a:t>
            </a:r>
            <a:r>
              <a:rPr lang="zh-CN" altLang="en-US">
                <a:sym typeface="+mn-ea"/>
              </a:rPr>
              <a:t>把字节交给</a:t>
            </a:r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去处理。</a:t>
            </a:r>
            <a:endParaRPr lang="zh-CN" altLang="en-US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>
                <a:sym typeface="+mn-ea"/>
              </a:rPr>
              <a:t>receiver</a:t>
            </a:r>
            <a:r>
              <a:rPr lang="zh-CN" altLang="en-US">
                <a:sym typeface="+mn-ea"/>
              </a:rPr>
              <a:t>可以是</a:t>
            </a:r>
            <a:r>
              <a:rPr lang="en-US" altLang="zh-CN">
                <a:sym typeface="+mn-ea"/>
              </a:rPr>
              <a:t>point</a:t>
            </a:r>
            <a:r>
              <a:rPr lang="zh-CN" altLang="en-US">
                <a:sym typeface="+mn-ea"/>
              </a:rPr>
              <a:t>或另一个</a:t>
            </a:r>
            <a:r>
              <a:rPr lang="en-US" altLang="zh-CN">
                <a:sym typeface="+mn-ea"/>
              </a:rPr>
              <a:t>Transport</a:t>
            </a:r>
            <a:endParaRPr lang="en-US" altLang="zh-CN">
              <a:sym typeface="+mn-ea"/>
            </a:endParaRPr>
          </a:p>
        </p:txBody>
      </p:sp>
      <p:sp>
        <p:nvSpPr>
          <p:cNvPr id="96" name="文本框 95"/>
          <p:cNvSpPr txBox="1"/>
          <p:nvPr/>
        </p:nvSpPr>
        <p:spPr>
          <a:xfrm>
            <a:off x="8620760" y="919480"/>
            <a:ext cx="3498215" cy="17221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TransmitServer</a:t>
            </a:r>
            <a:r>
              <a:rPr lang="en-US" altLang="zh-CN" sz="1400">
                <a:sym typeface="+mn-ea"/>
              </a:rPr>
              <a:t>/Client</a:t>
            </a:r>
            <a:r>
              <a:rPr lang="zh-CN" altLang="en-US" sz="1400">
                <a:sym typeface="+mn-ea"/>
              </a:rPr>
              <a:t>负责调度</a:t>
            </a:r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endParaRPr sz="1400">
              <a:sym typeface="+mn-ea"/>
            </a:endParaRPr>
          </a:p>
          <a:p>
            <a:endParaRPr lang="en-US" sz="1400">
              <a:sym typeface="+mn-ea"/>
            </a:endParaRPr>
          </a:p>
          <a:p>
            <a:r>
              <a:rPr lang="en-US" sz="1400">
                <a:sym typeface="+mn-ea"/>
              </a:rPr>
              <a:t>T</a:t>
            </a:r>
            <a:r>
              <a:rPr sz="1400">
                <a:sym typeface="+mn-ea"/>
              </a:rPr>
              <a:t>ransport</a:t>
            </a:r>
            <a:r>
              <a:rPr lang="zh-CN" sz="1400">
                <a:sym typeface="+mn-ea"/>
              </a:rPr>
              <a:t>负责字节传输</a:t>
            </a:r>
            <a:endParaRPr lang="zh-CN" sz="1400">
              <a:sym typeface="+mn-ea"/>
            </a:endParaRPr>
          </a:p>
          <a:p>
            <a:endParaRPr lang="zh-CN" sz="1400">
              <a:sym typeface="+mn-ea"/>
            </a:endParaRPr>
          </a:p>
          <a:p>
            <a:r>
              <a:rPr lang="en-US" altLang="zh-CN" sz="1400">
                <a:sym typeface="+mn-ea"/>
              </a:rPr>
              <a:t>point</a:t>
            </a:r>
            <a:r>
              <a:rPr lang="zh-CN" altLang="en-US" sz="1400">
                <a:sym typeface="+mn-ea"/>
              </a:rPr>
              <a:t>负责对接用户</a:t>
            </a:r>
            <a:r>
              <a:rPr lang="en-US" altLang="zh-CN" sz="1400">
                <a:sym typeface="+mn-ea"/>
              </a:rPr>
              <a:t>/</a:t>
            </a:r>
            <a:r>
              <a:rPr lang="zh-CN" altLang="en-US" sz="1400">
                <a:sym typeface="+mn-ea"/>
              </a:rPr>
              <a:t>目标端口</a:t>
            </a:r>
            <a:r>
              <a:rPr lang="en-US" altLang="zh-CN" sz="1400">
                <a:sym typeface="+mn-ea"/>
              </a:rPr>
              <a:t>/sc/ss</a:t>
            </a:r>
            <a:endParaRPr sz="1400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" name="矩形 28"/>
          <p:cNvSpPr/>
          <p:nvPr/>
        </p:nvSpPr>
        <p:spPr>
          <a:xfrm>
            <a:off x="693928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4" name="矩形 93"/>
          <p:cNvSpPr/>
          <p:nvPr/>
        </p:nvSpPr>
        <p:spPr>
          <a:xfrm>
            <a:off x="7983855" y="317436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155575" y="3183255"/>
            <a:ext cx="3753485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6" name="矩形 65"/>
          <p:cNvSpPr/>
          <p:nvPr/>
        </p:nvSpPr>
        <p:spPr>
          <a:xfrm>
            <a:off x="86360" y="819785"/>
            <a:ext cx="4828540" cy="1852930"/>
          </a:xfrm>
          <a:prstGeom prst="rect">
            <a:avLst/>
          </a:prstGeom>
          <a:solidFill>
            <a:schemeClr val="bg1"/>
          </a:solidFill>
          <a:ln w="28575" cmpd="sng">
            <a:solidFill>
              <a:schemeClr val="accent1">
                <a:shade val="50000"/>
              </a:schemeClr>
            </a:solidFill>
            <a:prstDash val="sysDot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6" name="圆角矩形 55"/>
          <p:cNvSpPr/>
          <p:nvPr>
            <p:custDataLst>
              <p:tags r:id="rId1"/>
            </p:custDataLst>
          </p:nvPr>
        </p:nvSpPr>
        <p:spPr>
          <a:xfrm>
            <a:off x="120650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59" name="圆角矩形 58"/>
          <p:cNvSpPr/>
          <p:nvPr>
            <p:custDataLst>
              <p:tags r:id="rId2"/>
            </p:custDataLst>
          </p:nvPr>
        </p:nvSpPr>
        <p:spPr>
          <a:xfrm>
            <a:off x="367030" y="408876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0" name="圆角矩形 59"/>
          <p:cNvSpPr/>
          <p:nvPr>
            <p:custDataLst>
              <p:tags r:id="rId3"/>
            </p:custDataLst>
          </p:nvPr>
        </p:nvSpPr>
        <p:spPr>
          <a:xfrm>
            <a:off x="17462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1" name="圆角矩形 60"/>
          <p:cNvSpPr/>
          <p:nvPr>
            <p:custDataLst>
              <p:tags r:id="rId4"/>
            </p:custDataLst>
          </p:nvPr>
        </p:nvSpPr>
        <p:spPr>
          <a:xfrm>
            <a:off x="9425940" y="3952875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TransmitClient</a:t>
            </a:r>
            <a:endParaRPr lang="en-US" altLang="zh-CN"/>
          </a:p>
        </p:txBody>
      </p:sp>
      <p:sp>
        <p:nvSpPr>
          <p:cNvPr id="63" name="圆角矩形 62"/>
          <p:cNvSpPr/>
          <p:nvPr>
            <p:custDataLst>
              <p:tags r:id="rId5"/>
            </p:custDataLst>
          </p:nvPr>
        </p:nvSpPr>
        <p:spPr>
          <a:xfrm>
            <a:off x="1074420" y="3472815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4" name="圆角矩形 63"/>
          <p:cNvSpPr/>
          <p:nvPr>
            <p:custDataLst>
              <p:tags r:id="rId6"/>
            </p:custDataLst>
          </p:nvPr>
        </p:nvSpPr>
        <p:spPr>
          <a:xfrm>
            <a:off x="296354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65" name="圆角矩形 64"/>
          <p:cNvSpPr/>
          <p:nvPr>
            <p:custDataLst>
              <p:tags r:id="rId7"/>
            </p:custDataLst>
          </p:nvPr>
        </p:nvSpPr>
        <p:spPr>
          <a:xfrm>
            <a:off x="8201660" y="3411220"/>
            <a:ext cx="2489835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72" name="直接箭头连接符 71"/>
          <p:cNvCxnSpPr>
            <a:stCxn id="60" idx="2"/>
            <a:endCxn id="63" idx="0"/>
          </p:cNvCxnSpPr>
          <p:nvPr/>
        </p:nvCxnSpPr>
        <p:spPr>
          <a:xfrm>
            <a:off x="1114425" y="2467610"/>
            <a:ext cx="1205230" cy="10052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3" name="直接箭头连接符 72"/>
          <p:cNvCxnSpPr>
            <a:stCxn id="64" idx="3"/>
            <a:endCxn id="31" idx="1"/>
          </p:cNvCxnSpPr>
          <p:nvPr/>
        </p:nvCxnSpPr>
        <p:spPr>
          <a:xfrm>
            <a:off x="4838065" y="2294890"/>
            <a:ext cx="21894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4" name="圆角矩形 73"/>
          <p:cNvSpPr/>
          <p:nvPr>
            <p:custDataLst>
              <p:tags r:id="rId8"/>
            </p:custDataLst>
          </p:nvPr>
        </p:nvSpPr>
        <p:spPr>
          <a:xfrm>
            <a:off x="918845" y="554736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用户</a:t>
            </a:r>
            <a:r>
              <a:rPr lang="en-US" altLang="zh-CN"/>
              <a:t>/</a:t>
            </a:r>
            <a:r>
              <a:rPr lang="zh-CN" altLang="en-US"/>
              <a:t>目标端口</a:t>
            </a:r>
            <a:endParaRPr lang="zh-CN" altLang="en-US"/>
          </a:p>
        </p:txBody>
      </p:sp>
      <p:sp>
        <p:nvSpPr>
          <p:cNvPr id="75" name="圆角矩形 74"/>
          <p:cNvSpPr/>
          <p:nvPr>
            <p:custDataLst>
              <p:tags r:id="rId9"/>
            </p:custDataLst>
          </p:nvPr>
        </p:nvSpPr>
        <p:spPr>
          <a:xfrm>
            <a:off x="9003030" y="5335270"/>
            <a:ext cx="248983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用户</a:t>
            </a:r>
            <a:r>
              <a:rPr lang="en-US" altLang="zh-CN">
                <a:sym typeface="+mn-ea"/>
              </a:rPr>
              <a:t>/</a:t>
            </a:r>
            <a:r>
              <a:rPr lang="zh-CN" altLang="en-US">
                <a:sym typeface="+mn-ea"/>
              </a:rPr>
              <a:t>目标端口</a:t>
            </a:r>
            <a:endParaRPr lang="en-US"/>
          </a:p>
        </p:txBody>
      </p:sp>
      <p:sp>
        <p:nvSpPr>
          <p:cNvPr id="76" name="圆角矩形 75"/>
          <p:cNvSpPr/>
          <p:nvPr>
            <p:custDataLst>
              <p:tags r:id="rId10"/>
            </p:custDataLst>
          </p:nvPr>
        </p:nvSpPr>
        <p:spPr>
          <a:xfrm>
            <a:off x="1419225" y="461835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sp>
        <p:nvSpPr>
          <p:cNvPr id="78" name="圆角矩形 77"/>
          <p:cNvSpPr/>
          <p:nvPr>
            <p:custDataLst>
              <p:tags r:id="rId11"/>
            </p:custDataLst>
          </p:nvPr>
        </p:nvSpPr>
        <p:spPr>
          <a:xfrm>
            <a:off x="8272145" y="4482465"/>
            <a:ext cx="1763395" cy="34544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point</a:t>
            </a:r>
            <a:endParaRPr lang="en-US" altLang="zh-CN"/>
          </a:p>
        </p:txBody>
      </p:sp>
      <p:cxnSp>
        <p:nvCxnSpPr>
          <p:cNvPr id="79" name="直接箭头连接符 78"/>
          <p:cNvCxnSpPr>
            <a:stCxn id="63" idx="2"/>
            <a:endCxn id="76" idx="0"/>
          </p:cNvCxnSpPr>
          <p:nvPr/>
        </p:nvCxnSpPr>
        <p:spPr>
          <a:xfrm flipH="1">
            <a:off x="2301240" y="3818255"/>
            <a:ext cx="18415" cy="80010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stCxn id="65" idx="2"/>
            <a:endCxn id="78" idx="0"/>
          </p:cNvCxnSpPr>
          <p:nvPr/>
        </p:nvCxnSpPr>
        <p:spPr>
          <a:xfrm flipH="1">
            <a:off x="9154160" y="3756660"/>
            <a:ext cx="292735" cy="72580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>
            <a:stCxn id="76" idx="2"/>
            <a:endCxn id="74" idx="0"/>
          </p:cNvCxnSpPr>
          <p:nvPr/>
        </p:nvCxnSpPr>
        <p:spPr>
          <a:xfrm flipH="1">
            <a:off x="2164080" y="4963795"/>
            <a:ext cx="137160" cy="5835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2" name="直接箭头连接符 81"/>
          <p:cNvCxnSpPr>
            <a:stCxn id="78" idx="2"/>
            <a:endCxn id="75" idx="0"/>
          </p:cNvCxnSpPr>
          <p:nvPr/>
        </p:nvCxnSpPr>
        <p:spPr>
          <a:xfrm>
            <a:off x="9154160" y="4827905"/>
            <a:ext cx="1094105" cy="50736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3" name="直接箭头连接符 82"/>
          <p:cNvCxnSpPr>
            <a:stCxn id="60" idx="3"/>
            <a:endCxn id="64" idx="1"/>
          </p:cNvCxnSpPr>
          <p:nvPr/>
        </p:nvCxnSpPr>
        <p:spPr>
          <a:xfrm>
            <a:off x="205422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6" name="文本框 85"/>
          <p:cNvSpPr txBox="1"/>
          <p:nvPr/>
        </p:nvSpPr>
        <p:spPr>
          <a:xfrm>
            <a:off x="8362950" y="396176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88" name="文本框 87"/>
          <p:cNvSpPr txBox="1"/>
          <p:nvPr/>
        </p:nvSpPr>
        <p:spPr>
          <a:xfrm>
            <a:off x="1701165" y="276987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89" name="文本框 88"/>
          <p:cNvSpPr txBox="1"/>
          <p:nvPr/>
        </p:nvSpPr>
        <p:spPr>
          <a:xfrm>
            <a:off x="5330825" y="1979295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sp>
        <p:nvSpPr>
          <p:cNvPr id="90" name="文本框 89"/>
          <p:cNvSpPr txBox="1"/>
          <p:nvPr/>
        </p:nvSpPr>
        <p:spPr>
          <a:xfrm>
            <a:off x="205422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92" name="文本框 91"/>
          <p:cNvSpPr txBox="1"/>
          <p:nvPr/>
        </p:nvSpPr>
        <p:spPr>
          <a:xfrm>
            <a:off x="2338705" y="408305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sp>
        <p:nvSpPr>
          <p:cNvPr id="30" name="圆角矩形 29"/>
          <p:cNvSpPr/>
          <p:nvPr>
            <p:custDataLst>
              <p:tags r:id="rId12"/>
            </p:custDataLst>
          </p:nvPr>
        </p:nvSpPr>
        <p:spPr>
          <a:xfrm>
            <a:off x="8059420" y="1066800"/>
            <a:ext cx="1915160" cy="402590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TransmitServer</a:t>
            </a:r>
            <a:endParaRPr lang="zh-CN" altLang="en-US"/>
          </a:p>
        </p:txBody>
      </p:sp>
      <p:sp>
        <p:nvSpPr>
          <p:cNvPr id="31" name="圆角矩形 30"/>
          <p:cNvSpPr/>
          <p:nvPr>
            <p:custDataLst>
              <p:tags r:id="rId13"/>
            </p:custDataLst>
          </p:nvPr>
        </p:nvSpPr>
        <p:spPr>
          <a:xfrm>
            <a:off x="7027545" y="2122170"/>
            <a:ext cx="187960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sp>
        <p:nvSpPr>
          <p:cNvPr id="32" name="圆角矩形 31"/>
          <p:cNvSpPr/>
          <p:nvPr>
            <p:custDataLst>
              <p:tags r:id="rId14"/>
            </p:custDataLst>
          </p:nvPr>
        </p:nvSpPr>
        <p:spPr>
          <a:xfrm>
            <a:off x="9816465" y="2122170"/>
            <a:ext cx="1874520" cy="345440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/>
              <a:t>T</a:t>
            </a:r>
            <a:r>
              <a:t>ransport</a:t>
            </a:r>
            <a:endParaRPr lang="en-US"/>
          </a:p>
        </p:txBody>
      </p:sp>
      <p:cxnSp>
        <p:nvCxnSpPr>
          <p:cNvPr id="35" name="直接箭头连接符 34"/>
          <p:cNvCxnSpPr>
            <a:stCxn id="31" idx="3"/>
            <a:endCxn id="32" idx="1"/>
          </p:cNvCxnSpPr>
          <p:nvPr/>
        </p:nvCxnSpPr>
        <p:spPr>
          <a:xfrm>
            <a:off x="8907145" y="2294890"/>
            <a:ext cx="90932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8907145" y="192278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receive</a:t>
            </a:r>
            <a:endParaRPr lang="zh-CN" altLang="en-US"/>
          </a:p>
        </p:txBody>
      </p:sp>
      <p:cxnSp>
        <p:nvCxnSpPr>
          <p:cNvPr id="38" name="直接箭头连接符 37"/>
          <p:cNvCxnSpPr>
            <a:stCxn id="32" idx="2"/>
            <a:endCxn id="65" idx="0"/>
          </p:cNvCxnSpPr>
          <p:nvPr/>
        </p:nvCxnSpPr>
        <p:spPr>
          <a:xfrm flipH="1">
            <a:off x="9446895" y="2467610"/>
            <a:ext cx="1306830" cy="94361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文本框 38"/>
          <p:cNvSpPr txBox="1"/>
          <p:nvPr/>
        </p:nvSpPr>
        <p:spPr>
          <a:xfrm>
            <a:off x="10248265" y="2766060"/>
            <a:ext cx="1062990" cy="3155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sym typeface="+mn-ea"/>
              </a:rPr>
              <a:t>send</a:t>
            </a:r>
            <a:endParaRPr lang="zh-CN" altLang="en-US"/>
          </a:p>
        </p:txBody>
      </p:sp>
      <p:cxnSp>
        <p:nvCxnSpPr>
          <p:cNvPr id="40" name="曲线连接符 39"/>
          <p:cNvCxnSpPr>
            <a:stCxn id="61" idx="3"/>
            <a:endCxn id="30" idx="3"/>
          </p:cNvCxnSpPr>
          <p:nvPr/>
        </p:nvCxnSpPr>
        <p:spPr>
          <a:xfrm flipH="1" flipV="1">
            <a:off x="9974580" y="1268095"/>
            <a:ext cx="1366520" cy="2886075"/>
          </a:xfrm>
          <a:prstGeom prst="curvedConnector3">
            <a:avLst>
              <a:gd name="adj1" fmla="val -1742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曲线连接符 40"/>
          <p:cNvCxnSpPr>
            <a:stCxn id="30" idx="1"/>
            <a:endCxn id="56" idx="3"/>
          </p:cNvCxnSpPr>
          <p:nvPr/>
        </p:nvCxnSpPr>
        <p:spPr>
          <a:xfrm rot="10800000" flipV="1">
            <a:off x="3121660" y="1268095"/>
            <a:ext cx="4937760" cy="3175"/>
          </a:xfrm>
          <a:prstGeom prst="curvedConnector2">
            <a:avLst/>
          </a:prstGeom>
          <a:ln>
            <a:solidFill>
              <a:srgbClr val="FF0000"/>
            </a:solidFill>
            <a:headEnd type="stealth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曲线连接符 41"/>
          <p:cNvCxnSpPr>
            <a:stCxn id="59" idx="1"/>
            <a:endCxn id="56" idx="1"/>
          </p:cNvCxnSpPr>
          <p:nvPr/>
        </p:nvCxnSpPr>
        <p:spPr>
          <a:xfrm rot="10800000" flipH="1">
            <a:off x="367030" y="1267460"/>
            <a:ext cx="839470" cy="3021965"/>
          </a:xfrm>
          <a:prstGeom prst="curvedConnector3">
            <a:avLst>
              <a:gd name="adj1" fmla="val -28366"/>
            </a:avLst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"/>
</p:tagLst>
</file>

<file path=ppt/tags/tag101.xml><?xml version="1.0" encoding="utf-8"?>
<p:tagLst xmlns:p="http://schemas.openxmlformats.org/presentationml/2006/main">
  <p:tag name="KSO_WM_BEAUTIFY_FLAG" val=""/>
</p:tagLst>
</file>

<file path=ppt/tags/tag102.xml><?xml version="1.0" encoding="utf-8"?>
<p:tagLst xmlns:p="http://schemas.openxmlformats.org/presentationml/2006/main">
  <p:tag name="KSO_WM_BEAUTIFY_FLAG" val=""/>
</p:tagLst>
</file>

<file path=ppt/tags/tag103.xml><?xml version="1.0" encoding="utf-8"?>
<p:tagLst xmlns:p="http://schemas.openxmlformats.org/presentationml/2006/main">
  <p:tag name="KSO_WM_BEAUTIFY_FLAG" val=""/>
</p:tagLst>
</file>

<file path=ppt/tags/tag104.xml><?xml version="1.0" encoding="utf-8"?>
<p:tagLst xmlns:p="http://schemas.openxmlformats.org/presentationml/2006/main">
  <p:tag name="KSO_WM_BEAUTIFY_FLAG" val=""/>
</p:tagLst>
</file>

<file path=ppt/tags/tag105.xml><?xml version="1.0" encoding="utf-8"?>
<p:tagLst xmlns:p="http://schemas.openxmlformats.org/presentationml/2006/main">
  <p:tag name="KSO_WM_BEAUTIFY_FLAG" val=""/>
</p:tagLst>
</file>

<file path=ppt/tags/tag106.xml><?xml version="1.0" encoding="utf-8"?>
<p:tagLst xmlns:p="http://schemas.openxmlformats.org/presentationml/2006/main">
  <p:tag name="KSO_WM_BEAUTIFY_FLAG" val=""/>
</p:tagLst>
</file>

<file path=ppt/tags/tag107.xml><?xml version="1.0" encoding="utf-8"?>
<p:tagLst xmlns:p="http://schemas.openxmlformats.org/presentationml/2006/main">
  <p:tag name="KSO_WM_BEAUTIFY_FLAG" val=""/>
</p:tagLst>
</file>

<file path=ppt/tags/tag108.xml><?xml version="1.0" encoding="utf-8"?>
<p:tagLst xmlns:p="http://schemas.openxmlformats.org/presentationml/2006/main">
  <p:tag name="KSO_WM_BEAUTIFY_FLAG" val=""/>
</p:tagLst>
</file>

<file path=ppt/tags/tag109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BEAUTIFY_FLAG" val=""/>
</p:tagLst>
</file>

<file path=ppt/tags/tag111.xml><?xml version="1.0" encoding="utf-8"?>
<p:tagLst xmlns:p="http://schemas.openxmlformats.org/presentationml/2006/main">
  <p:tag name="KSO_WM_BEAUTIFY_FLAG" val=""/>
</p:tagLst>
</file>

<file path=ppt/tags/tag112.xml><?xml version="1.0" encoding="utf-8"?>
<p:tagLst xmlns:p="http://schemas.openxmlformats.org/presentationml/2006/main">
  <p:tag name="KSO_WM_BEAUTIFY_FLAG" val=""/>
</p:tagLst>
</file>

<file path=ppt/tags/tag113.xml><?xml version="1.0" encoding="utf-8"?>
<p:tagLst xmlns:p="http://schemas.openxmlformats.org/presentationml/2006/main">
  <p:tag name="KSO_WM_BEAUTIFY_FLAG" val=""/>
</p:tagLst>
</file>

<file path=ppt/tags/tag114.xml><?xml version="1.0" encoding="utf-8"?>
<p:tagLst xmlns:p="http://schemas.openxmlformats.org/presentationml/2006/main">
  <p:tag name="KSO_WM_BEAUTIFY_FLAG" val=""/>
</p:tagLst>
</file>

<file path=ppt/tags/tag115.xml><?xml version="1.0" encoding="utf-8"?>
<p:tagLst xmlns:p="http://schemas.openxmlformats.org/presentationml/2006/main">
  <p:tag name="KSO_WM_BEAUTIFY_FLAG" val=""/>
</p:tagLst>
</file>

<file path=ppt/tags/tag116.xml><?xml version="1.0" encoding="utf-8"?>
<p:tagLst xmlns:p="http://schemas.openxmlformats.org/presentationml/2006/main">
  <p:tag name="KSO_WM_BEAUTIFY_FLAG" val=""/>
</p:tagLst>
</file>

<file path=ppt/tags/tag117.xml><?xml version="1.0" encoding="utf-8"?>
<p:tagLst xmlns:p="http://schemas.openxmlformats.org/presentationml/2006/main">
  <p:tag name="KSO_WM_BEAUTIFY_FLAG" val=""/>
</p:tagLst>
</file>

<file path=ppt/tags/tag118.xml><?xml version="1.0" encoding="utf-8"?>
<p:tagLst xmlns:p="http://schemas.openxmlformats.org/presentationml/2006/main">
  <p:tag name="KSO_WM_BEAUTIFY_FLAG" val=""/>
</p:tagLst>
</file>

<file path=ppt/tags/tag119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BEAUTIFY_FLAG" val=""/>
</p:tagLst>
</file>

<file path=ppt/tags/tag121.xml><?xml version="1.0" encoding="utf-8"?>
<p:tagLst xmlns:p="http://schemas.openxmlformats.org/presentationml/2006/main">
  <p:tag name="KSO_WM_BEAUTIFY_FLAG" val=""/>
</p:tagLst>
</file>

<file path=ppt/tags/tag122.xml><?xml version="1.0" encoding="utf-8"?>
<p:tagLst xmlns:p="http://schemas.openxmlformats.org/presentationml/2006/main">
  <p:tag name="KSO_WM_BEAUTIFY_FLAG" val=""/>
</p:tagLst>
</file>

<file path=ppt/tags/tag123.xml><?xml version="1.0" encoding="utf-8"?>
<p:tagLst xmlns:p="http://schemas.openxmlformats.org/presentationml/2006/main">
  <p:tag name="KSO_WM_BEAUTIFY_FLAG" val=""/>
</p:tagLst>
</file>

<file path=ppt/tags/tag12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25.xml><?xml version="1.0" encoding="utf-8"?>
<p:tagLst xmlns:p="http://schemas.openxmlformats.org/presentationml/2006/main">
  <p:tag name="KSO_WM_BEAUTIFY_FLAG" val="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BEAUTIFY_FLAG" val=""/>
</p:tagLst>
</file>

<file path=ppt/tags/tag132.xml><?xml version="1.0" encoding="utf-8"?>
<p:tagLst xmlns:p="http://schemas.openxmlformats.org/presentationml/2006/main">
  <p:tag name="KSO_WM_BEAUTIFY_FLAG" val=""/>
</p:tagLst>
</file>

<file path=ppt/tags/tag133.xml><?xml version="1.0" encoding="utf-8"?>
<p:tagLst xmlns:p="http://schemas.openxmlformats.org/presentationml/2006/main">
  <p:tag name="KSO_WM_BEAUTIFY_FLAG" val=""/>
</p:tagLst>
</file>

<file path=ppt/tags/tag134.xml><?xml version="1.0" encoding="utf-8"?>
<p:tagLst xmlns:p="http://schemas.openxmlformats.org/presentationml/2006/main">
  <p:tag name="KSO_WM_BEAUTIFY_FLAG" val=""/>
</p:tagLst>
</file>

<file path=ppt/tags/tag135.xml><?xml version="1.0" encoding="utf-8"?>
<p:tagLst xmlns:p="http://schemas.openxmlformats.org/presentationml/2006/main">
  <p:tag name="KSO_WM_BEAUTIFY_FLAG" val=""/>
</p:tagLst>
</file>

<file path=ppt/tags/tag136.xml><?xml version="1.0" encoding="utf-8"?>
<p:tagLst xmlns:p="http://schemas.openxmlformats.org/presentationml/2006/main">
  <p:tag name="KSO_WM_BEAUTIFY_FLAG" val=""/>
</p:tagLst>
</file>

<file path=ppt/tags/tag137.xml><?xml version="1.0" encoding="utf-8"?>
<p:tagLst xmlns:p="http://schemas.openxmlformats.org/presentationml/2006/main">
  <p:tag name="KSO_WM_BEAUTIFY_FLAG" val=""/>
</p:tagLst>
</file>

<file path=ppt/tags/tag138.xml><?xml version="1.0" encoding="utf-8"?>
<p:tagLst xmlns:p="http://schemas.openxmlformats.org/presentationml/2006/main">
  <p:tag name="KSO_WM_BEAUTIFY_FLAG" val=""/>
</p:tagLst>
</file>

<file path=ppt/tags/tag139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BEAUTIFY_FLAG" val=""/>
</p:tagLst>
</file>

<file path=ppt/tags/tag141.xml><?xml version="1.0" encoding="utf-8"?>
<p:tagLst xmlns:p="http://schemas.openxmlformats.org/presentationml/2006/main">
  <p:tag name="KSO_WM_BEAUTIFY_FLAG" val=""/>
</p:tagLst>
</file>

<file path=ppt/tags/tag142.xml><?xml version="1.0" encoding="utf-8"?>
<p:tagLst xmlns:p="http://schemas.openxmlformats.org/presentationml/2006/main">
  <p:tag name="KSO_WM_BEAUTIFY_FLAG" val=""/>
</p:tagLst>
</file>

<file path=ppt/tags/tag143.xml><?xml version="1.0" encoding="utf-8"?>
<p:tagLst xmlns:p="http://schemas.openxmlformats.org/presentationml/2006/main">
  <p:tag name="KSO_WM_BEAUTIFY_FLAG" val=""/>
</p:tagLst>
</file>

<file path=ppt/tags/tag144.xml><?xml version="1.0" encoding="utf-8"?>
<p:tagLst xmlns:p="http://schemas.openxmlformats.org/presentationml/2006/main">
  <p:tag name="KSO_WM_BEAUTIFY_FLAG" val=""/>
</p:tagLst>
</file>

<file path=ppt/tags/tag145.xml><?xml version="1.0" encoding="utf-8"?>
<p:tagLst xmlns:p="http://schemas.openxmlformats.org/presentationml/2006/main">
  <p:tag name="KSO_WM_BEAUTIFY_FLAG" val=""/>
</p:tagLst>
</file>

<file path=ppt/tags/tag146.xml><?xml version="1.0" encoding="utf-8"?>
<p:tagLst xmlns:p="http://schemas.openxmlformats.org/presentationml/2006/main">
  <p:tag name="KSO_WM_BEAUTIFY_FLAG" val=""/>
</p:tagLst>
</file>

<file path=ppt/tags/tag147.xml><?xml version="1.0" encoding="utf-8"?>
<p:tagLst xmlns:p="http://schemas.openxmlformats.org/presentationml/2006/main">
  <p:tag name="KSO_WM_BEAUTIFY_FLAG" val=""/>
</p:tagLst>
</file>

<file path=ppt/tags/tag148.xml><?xml version="1.0" encoding="utf-8"?>
<p:tagLst xmlns:p="http://schemas.openxmlformats.org/presentationml/2006/main">
  <p:tag name="KSO_WM_BEAUTIFY_FLAG" val=""/>
</p:tagLst>
</file>

<file path=ppt/tags/tag149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BEAUTIFY_FLAG" val=""/>
</p:tagLst>
</file>

<file path=ppt/tags/tag151.xml><?xml version="1.0" encoding="utf-8"?>
<p:tagLst xmlns:p="http://schemas.openxmlformats.org/presentationml/2006/main">
  <p:tag name="KSO_WM_BEAUTIFY_FLAG" val=""/>
</p:tagLst>
</file>

<file path=ppt/tags/tag152.xml><?xml version="1.0" encoding="utf-8"?>
<p:tagLst xmlns:p="http://schemas.openxmlformats.org/presentationml/2006/main">
  <p:tag name="KSO_WM_BEAUTIFY_FLAG" val=""/>
</p:tagLst>
</file>

<file path=ppt/tags/tag153.xml><?xml version="1.0" encoding="utf-8"?>
<p:tagLst xmlns:p="http://schemas.openxmlformats.org/presentationml/2006/main">
  <p:tag name="KSO_WM_BEAUTIFY_FLAG" val=""/>
</p:tagLst>
</file>

<file path=ppt/tags/tag154.xml><?xml version="1.0" encoding="utf-8"?>
<p:tagLst xmlns:p="http://schemas.openxmlformats.org/presentationml/2006/main">
  <p:tag name="KSO_WM_BEAUTIFY_FLAG" val=""/>
</p:tagLst>
</file>

<file path=ppt/tags/tag155.xml><?xml version="1.0" encoding="utf-8"?>
<p:tagLst xmlns:p="http://schemas.openxmlformats.org/presentationml/2006/main">
  <p:tag name="KSO_WM_BEAUTIFY_FLAG" val=""/>
</p:tagLst>
</file>

<file path=ppt/tags/tag156.xml><?xml version="1.0" encoding="utf-8"?>
<p:tagLst xmlns:p="http://schemas.openxmlformats.org/presentationml/2006/main">
  <p:tag name="KSO_WM_BEAUTIFY_FLAG" val=""/>
</p:tagLst>
</file>

<file path=ppt/tags/tag157.xml><?xml version="1.0" encoding="utf-8"?>
<p:tagLst xmlns:p="http://schemas.openxmlformats.org/presentationml/2006/main">
  <p:tag name="KSO_WM_BEAUTIFY_FLAG" val=""/>
</p:tagLst>
</file>

<file path=ppt/tags/tag158.xml><?xml version="1.0" encoding="utf-8"?>
<p:tagLst xmlns:p="http://schemas.openxmlformats.org/presentationml/2006/main">
  <p:tag name="KSO_WM_BEAUTIFY_FLAG" val=""/>
</p:tagLst>
</file>

<file path=ppt/tags/tag159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BEAUTIFY_FLAG" val=""/>
</p:tagLst>
</file>

<file path=ppt/tags/tag161.xml><?xml version="1.0" encoding="utf-8"?>
<p:tagLst xmlns:p="http://schemas.openxmlformats.org/presentationml/2006/main">
  <p:tag name="KSO_WM_BEAUTIFY_FLAG" val=""/>
</p:tagLst>
</file>

<file path=ppt/tags/tag162.xml><?xml version="1.0" encoding="utf-8"?>
<p:tagLst xmlns:p="http://schemas.openxmlformats.org/presentationml/2006/main">
  <p:tag name="KSO_WM_BEAUTIFY_FLAG" val=""/>
</p:tagLst>
</file>

<file path=ppt/tags/tag163.xml><?xml version="1.0" encoding="utf-8"?>
<p:tagLst xmlns:p="http://schemas.openxmlformats.org/presentationml/2006/main">
  <p:tag name="KSO_WM_BEAUTIFY_FLAG" val=""/>
</p:tagLst>
</file>

<file path=ppt/tags/tag164.xml><?xml version="1.0" encoding="utf-8"?>
<p:tagLst xmlns:p="http://schemas.openxmlformats.org/presentationml/2006/main">
  <p:tag name="KSO_WM_BEAUTIFY_FLAG" val=""/>
</p:tagLst>
</file>

<file path=ppt/tags/tag165.xml><?xml version="1.0" encoding="utf-8"?>
<p:tagLst xmlns:p="http://schemas.openxmlformats.org/presentationml/2006/main">
  <p:tag name="KSO_WM_BEAUTIFY_FLAG" val=""/>
</p:tagLst>
</file>

<file path=ppt/tags/tag166.xml><?xml version="1.0" encoding="utf-8"?>
<p:tagLst xmlns:p="http://schemas.openxmlformats.org/presentationml/2006/main">
  <p:tag name="KSO_WM_BEAUTIFY_FLAG" val=""/>
</p:tagLst>
</file>

<file path=ppt/tags/tag167.xml><?xml version="1.0" encoding="utf-8"?>
<p:tagLst xmlns:p="http://schemas.openxmlformats.org/presentationml/2006/main">
  <p:tag name="KSO_WM_BEAUTIFY_FLAG" val=""/>
</p:tagLst>
</file>

<file path=ppt/tags/tag168.xml><?xml version="1.0" encoding="utf-8"?>
<p:tagLst xmlns:p="http://schemas.openxmlformats.org/presentationml/2006/main">
  <p:tag name="KSO_WM_BEAUTIFY_FLAG" val=""/>
</p:tagLst>
</file>

<file path=ppt/tags/tag169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BEAUTIFY_FLAG" val=""/>
</p:tagLst>
</file>

<file path=ppt/tags/tag171.xml><?xml version="1.0" encoding="utf-8"?>
<p:tagLst xmlns:p="http://schemas.openxmlformats.org/presentationml/2006/main">
  <p:tag name="KSO_WM_BEAUTIFY_FLAG" val=""/>
</p:tagLst>
</file>

<file path=ppt/tags/tag172.xml><?xml version="1.0" encoding="utf-8"?>
<p:tagLst xmlns:p="http://schemas.openxmlformats.org/presentationml/2006/main">
  <p:tag name="KSO_WM_BEAUTIFY_FLAG" val=""/>
</p:tagLst>
</file>

<file path=ppt/tags/tag173.xml><?xml version="1.0" encoding="utf-8"?>
<p:tagLst xmlns:p="http://schemas.openxmlformats.org/presentationml/2006/main">
  <p:tag name="KSO_WM_BEAUTIFY_FLAG" val=""/>
</p:tagLst>
</file>

<file path=ppt/tags/tag174.xml><?xml version="1.0" encoding="utf-8"?>
<p:tagLst xmlns:p="http://schemas.openxmlformats.org/presentationml/2006/main">
  <p:tag name="TABLE_ENDDRAG_ORIGIN_RECT" val="261*110"/>
  <p:tag name="TABLE_ENDDRAG_RECT" val="678*227*261*110"/>
</p:tagLst>
</file>

<file path=ppt/tags/tag175.xml><?xml version="1.0" encoding="utf-8"?>
<p:tagLst xmlns:p="http://schemas.openxmlformats.org/presentationml/2006/main">
  <p:tag name="KSO_WM_BEAUTIFY_FLAG" val=""/>
</p:tagLst>
</file>

<file path=ppt/tags/tag176.xml><?xml version="1.0" encoding="utf-8"?>
<p:tagLst xmlns:p="http://schemas.openxmlformats.org/presentationml/2006/main">
  <p:tag name="KSO_WM_BEAUTIFY_FLAG" val=""/>
</p:tagLst>
</file>

<file path=ppt/tags/tag177.xml><?xml version="1.0" encoding="utf-8"?>
<p:tagLst xmlns:p="http://schemas.openxmlformats.org/presentationml/2006/main">
  <p:tag name="KSO_WM_BEAUTIFY_FLAG" val=""/>
</p:tagLst>
</file>

<file path=ppt/tags/tag178.xml><?xml version="1.0" encoding="utf-8"?>
<p:tagLst xmlns:p="http://schemas.openxmlformats.org/presentationml/2006/main">
  <p:tag name="KSO_WM_BEAUTIFY_FLAG" val=""/>
</p:tagLst>
</file>

<file path=ppt/tags/tag179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BEAUTIFY_FLAG" val=""/>
</p:tagLst>
</file>

<file path=ppt/tags/tag181.xml><?xml version="1.0" encoding="utf-8"?>
<p:tagLst xmlns:p="http://schemas.openxmlformats.org/presentationml/2006/main">
  <p:tag name="KSO_WM_BEAUTIFY_FLAG" val=""/>
</p:tagLst>
</file>

<file path=ppt/tags/tag182.xml><?xml version="1.0" encoding="utf-8"?>
<p:tagLst xmlns:p="http://schemas.openxmlformats.org/presentationml/2006/main">
  <p:tag name="KSO_WM_BEAUTIFY_FLAG" val=""/>
</p:tagLst>
</file>

<file path=ppt/tags/tag183.xml><?xml version="1.0" encoding="utf-8"?>
<p:tagLst xmlns:p="http://schemas.openxmlformats.org/presentationml/2006/main">
  <p:tag name="KSO_WM_BEAUTIFY_FLAG" val=""/>
</p:tagLst>
</file>

<file path=ppt/tags/tag184.xml><?xml version="1.0" encoding="utf-8"?>
<p:tagLst xmlns:p="http://schemas.openxmlformats.org/presentationml/2006/main">
  <p:tag name="KSO_WM_BEAUTIFY_FLAG" val=""/>
</p:tagLst>
</file>

<file path=ppt/tags/tag185.xml><?xml version="1.0" encoding="utf-8"?>
<p:tagLst xmlns:p="http://schemas.openxmlformats.org/presentationml/2006/main">
  <p:tag name="KSO_WM_BEAUTIFY_FLAG" val=""/>
</p:tagLst>
</file>

<file path=ppt/tags/tag186.xml><?xml version="1.0" encoding="utf-8"?>
<p:tagLst xmlns:p="http://schemas.openxmlformats.org/presentationml/2006/main">
  <p:tag name="KSO_WM_BEAUTIFY_FLAG" val=""/>
</p:tagLst>
</file>

<file path=ppt/tags/tag187.xml><?xml version="1.0" encoding="utf-8"?>
<p:tagLst xmlns:p="http://schemas.openxmlformats.org/presentationml/2006/main">
  <p:tag name="KSO_WM_BEAUTIFY_FLAG" val=""/>
</p:tagLst>
</file>

<file path=ppt/tags/tag188.xml><?xml version="1.0" encoding="utf-8"?>
<p:tagLst xmlns:p="http://schemas.openxmlformats.org/presentationml/2006/main">
  <p:tag name="KSO_WM_BEAUTIFY_FLAG" val=""/>
</p:tagLst>
</file>

<file path=ppt/tags/tag189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BEAUTIFY_FLAG" val=""/>
</p:tagLst>
</file>

<file path=ppt/tags/tag191.xml><?xml version="1.0" encoding="utf-8"?>
<p:tagLst xmlns:p="http://schemas.openxmlformats.org/presentationml/2006/main">
  <p:tag name="KSO_WM_BEAUTIFY_FLAG" val=""/>
</p:tagLst>
</file>

<file path=ppt/tags/tag192.xml><?xml version="1.0" encoding="utf-8"?>
<p:tagLst xmlns:p="http://schemas.openxmlformats.org/presentationml/2006/main">
  <p:tag name="KSO_WM_BEAUTIFY_FLAG" val=""/>
</p:tagLst>
</file>

<file path=ppt/tags/tag193.xml><?xml version="1.0" encoding="utf-8"?>
<p:tagLst xmlns:p="http://schemas.openxmlformats.org/presentationml/2006/main">
  <p:tag name="KSO_WM_BEAUTIFY_FLAG" val=""/>
</p:tagLst>
</file>

<file path=ppt/tags/tag194.xml><?xml version="1.0" encoding="utf-8"?>
<p:tagLst xmlns:p="http://schemas.openxmlformats.org/presentationml/2006/main">
  <p:tag name="KSO_WM_BEAUTIFY_FLAG" val=""/>
</p:tagLst>
</file>

<file path=ppt/tags/tag195.xml><?xml version="1.0" encoding="utf-8"?>
<p:tagLst xmlns:p="http://schemas.openxmlformats.org/presentationml/2006/main">
  <p:tag name="KSO_WM_BEAUTIFY_FLAG" val=""/>
</p:tagLst>
</file>

<file path=ppt/tags/tag196.xml><?xml version="1.0" encoding="utf-8"?>
<p:tagLst xmlns:p="http://schemas.openxmlformats.org/presentationml/2006/main">
  <p:tag name="KSO_WM_BEAUTIFY_FLAG" val=""/>
</p:tagLst>
</file>

<file path=ppt/tags/tag197.xml><?xml version="1.0" encoding="utf-8"?>
<p:tagLst xmlns:p="http://schemas.openxmlformats.org/presentationml/2006/main">
  <p:tag name="KSO_WM_BEAUTIFY_FLAG" val=""/>
</p:tagLst>
</file>

<file path=ppt/tags/tag198.xml><?xml version="1.0" encoding="utf-8"?>
<p:tagLst xmlns:p="http://schemas.openxmlformats.org/presentationml/2006/main">
  <p:tag name="KSO_WM_BEAUTIFY_FLAG" val=""/>
</p:tagLst>
</file>

<file path=ppt/tags/tag19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BEAUTIFY_FLAG" val=""/>
</p:tagLst>
</file>

<file path=ppt/tags/tag201.xml><?xml version="1.0" encoding="utf-8"?>
<p:tagLst xmlns:p="http://schemas.openxmlformats.org/presentationml/2006/main">
  <p:tag name="commondata" val="eyJoZGlkIjoiODM2YWE3ZWUwNjY3YTM3NzRhMTVkMGUxZmFhMTA5ZDAifQ=="/>
  <p:tag name="resource_record_key" val="{&quot;13&quot;:[20482073]}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2007</Words>
  <Application>WPS 演示</Application>
  <PresentationFormat>宽屏</PresentationFormat>
  <Paragraphs>378</Paragraphs>
  <Slides>13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方正粗圆_GBK</vt:lpstr>
      <vt:lpstr>方正兰亭黑简体</vt:lpstr>
      <vt:lpstr>黑体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LY</cp:lastModifiedBy>
  <cp:revision>261</cp:revision>
  <dcterms:created xsi:type="dcterms:W3CDTF">2019-06-19T02:08:00Z</dcterms:created>
  <dcterms:modified xsi:type="dcterms:W3CDTF">2024-08-13T12:23:24Z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2052-12.1.0.17147</vt:lpwstr>
  </property>
  <property fmtid="{D5CDD505-2E9C-101B-9397-08002B2CF9AE}" pid="3" name="ICV">
    <vt:lpwstr>2714BC2042754196817988410A36725A</vt:lpwstr>
  </property>
</Properties>
</file>