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4" userDrawn="1">
          <p15:clr>
            <a:srgbClr val="A4A3A4"/>
          </p15:clr>
        </p15:guide>
        <p15:guide id="2" pos="38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14"/>
        <p:guide pos="38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58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0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9" Type="http://schemas.openxmlformats.org/officeDocument/2006/relationships/tags" Target="../tags/tag91.xml"/><Relationship Id="rId28" Type="http://schemas.openxmlformats.org/officeDocument/2006/relationships/tags" Target="../tags/tag90.xml"/><Relationship Id="rId27" Type="http://schemas.openxmlformats.org/officeDocument/2006/relationships/tags" Target="../tags/tag89.xml"/><Relationship Id="rId26" Type="http://schemas.openxmlformats.org/officeDocument/2006/relationships/tags" Target="../tags/tag88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4" Type="http://schemas.openxmlformats.org/officeDocument/2006/relationships/slideLayout" Target="../slideLayouts/slideLayout1.xml"/><Relationship Id="rId33" Type="http://schemas.openxmlformats.org/officeDocument/2006/relationships/tags" Target="../tags/tag124.xml"/><Relationship Id="rId32" Type="http://schemas.openxmlformats.org/officeDocument/2006/relationships/tags" Target="../tags/tag123.xml"/><Relationship Id="rId31" Type="http://schemas.openxmlformats.org/officeDocument/2006/relationships/tags" Target="../tags/tag122.xml"/><Relationship Id="rId30" Type="http://schemas.openxmlformats.org/officeDocument/2006/relationships/tags" Target="../tags/tag121.xml"/><Relationship Id="rId3" Type="http://schemas.openxmlformats.org/officeDocument/2006/relationships/tags" Target="../tags/tag94.xml"/><Relationship Id="rId29" Type="http://schemas.openxmlformats.org/officeDocument/2006/relationships/tags" Target="../tags/tag120.xml"/><Relationship Id="rId28" Type="http://schemas.openxmlformats.org/officeDocument/2006/relationships/tags" Target="../tags/tag119.xml"/><Relationship Id="rId27" Type="http://schemas.openxmlformats.org/officeDocument/2006/relationships/tags" Target="../tags/tag118.xml"/><Relationship Id="rId26" Type="http://schemas.openxmlformats.org/officeDocument/2006/relationships/tags" Target="../tags/tag117.xml"/><Relationship Id="rId25" Type="http://schemas.openxmlformats.org/officeDocument/2006/relationships/tags" Target="../tags/tag116.xml"/><Relationship Id="rId24" Type="http://schemas.openxmlformats.org/officeDocument/2006/relationships/tags" Target="../tags/tag115.xml"/><Relationship Id="rId23" Type="http://schemas.openxmlformats.org/officeDocument/2006/relationships/tags" Target="../tags/tag114.xml"/><Relationship Id="rId22" Type="http://schemas.openxmlformats.org/officeDocument/2006/relationships/tags" Target="../tags/tag113.xml"/><Relationship Id="rId21" Type="http://schemas.openxmlformats.org/officeDocument/2006/relationships/tags" Target="../tags/tag112.xml"/><Relationship Id="rId20" Type="http://schemas.openxmlformats.org/officeDocument/2006/relationships/tags" Target="../tags/tag111.xml"/><Relationship Id="rId2" Type="http://schemas.openxmlformats.org/officeDocument/2006/relationships/tags" Target="../tags/tag93.xml"/><Relationship Id="rId19" Type="http://schemas.openxmlformats.org/officeDocument/2006/relationships/tags" Target="../tags/tag110.xml"/><Relationship Id="rId18" Type="http://schemas.openxmlformats.org/officeDocument/2006/relationships/tags" Target="../tags/tag109.xml"/><Relationship Id="rId17" Type="http://schemas.openxmlformats.org/officeDocument/2006/relationships/tags" Target="../tags/tag108.xml"/><Relationship Id="rId16" Type="http://schemas.openxmlformats.org/officeDocument/2006/relationships/tags" Target="../tags/tag107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3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57.xml"/><Relationship Id="rId15" Type="http://schemas.openxmlformats.org/officeDocument/2006/relationships/tags" Target="../tags/tag156.xml"/><Relationship Id="rId14" Type="http://schemas.openxmlformats.org/officeDocument/2006/relationships/tags" Target="../tags/tag155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tags" Target="../tags/tag1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5755" y="911860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ClientPort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3200" y="1903095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用户请求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94330" y="2957195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</a:t>
            </a:r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426075" y="2132965"/>
            <a:ext cx="201168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8311515" y="866775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r>
              <a:rPr lang="zh-CN" altLang="en-US"/>
              <a:t>Port</a:t>
            </a:r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8167370" y="3084195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ServerSession</a:t>
            </a:r>
            <a:endParaRPr lang="en-US" altLang="zh-CN"/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10627995" y="2030095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真实端口</a:t>
            </a:r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5426075" y="1119505"/>
            <a:ext cx="188722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连接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5" idx="3"/>
            <a:endCxn id="4" idx="1"/>
          </p:cNvCxnSpPr>
          <p:nvPr/>
        </p:nvCxnSpPr>
        <p:spPr>
          <a:xfrm flipV="1">
            <a:off x="1506855" y="1175385"/>
            <a:ext cx="1358900" cy="991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11" idx="1"/>
          </p:cNvCxnSpPr>
          <p:nvPr/>
        </p:nvCxnSpPr>
        <p:spPr>
          <a:xfrm>
            <a:off x="4427855" y="1175385"/>
            <a:ext cx="998220" cy="207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3"/>
            <a:endCxn id="8" idx="1"/>
          </p:cNvCxnSpPr>
          <p:nvPr/>
        </p:nvCxnSpPr>
        <p:spPr>
          <a:xfrm flipV="1">
            <a:off x="7313295" y="1130300"/>
            <a:ext cx="998220" cy="252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  <a:endCxn id="9" idx="0"/>
          </p:cNvCxnSpPr>
          <p:nvPr/>
        </p:nvCxnSpPr>
        <p:spPr>
          <a:xfrm flipH="1">
            <a:off x="9020810" y="1393825"/>
            <a:ext cx="71755" cy="1690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1"/>
          </p:cNvCxnSpPr>
          <p:nvPr/>
        </p:nvCxnSpPr>
        <p:spPr>
          <a:xfrm flipH="1">
            <a:off x="7283450" y="1130300"/>
            <a:ext cx="1028065" cy="490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4370070" y="1438910"/>
            <a:ext cx="1035050" cy="172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2"/>
            <a:endCxn id="6" idx="0"/>
          </p:cNvCxnSpPr>
          <p:nvPr/>
        </p:nvCxnSpPr>
        <p:spPr>
          <a:xfrm>
            <a:off x="3646805" y="1438910"/>
            <a:ext cx="100965" cy="1518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3"/>
          </p:cNvCxnSpPr>
          <p:nvPr/>
        </p:nvCxnSpPr>
        <p:spPr>
          <a:xfrm flipV="1">
            <a:off x="4600575" y="2363470"/>
            <a:ext cx="825500" cy="85725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6" idx="1"/>
          </p:cNvCxnSpPr>
          <p:nvPr>
            <p:custDataLst>
              <p:tags r:id="rId8"/>
            </p:custDataLst>
          </p:nvPr>
        </p:nvCxnSpPr>
        <p:spPr>
          <a:xfrm>
            <a:off x="1484630" y="2292350"/>
            <a:ext cx="1409700" cy="92837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3"/>
            <a:endCxn id="9" idx="1"/>
          </p:cNvCxnSpPr>
          <p:nvPr>
            <p:custDataLst>
              <p:tags r:id="rId9"/>
            </p:custDataLst>
          </p:nvPr>
        </p:nvCxnSpPr>
        <p:spPr>
          <a:xfrm>
            <a:off x="7437755" y="2396490"/>
            <a:ext cx="729615" cy="95123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3"/>
            <a:endCxn id="10" idx="1"/>
          </p:cNvCxnSpPr>
          <p:nvPr>
            <p:custDataLst>
              <p:tags r:id="rId10"/>
            </p:custDataLst>
          </p:nvPr>
        </p:nvCxnSpPr>
        <p:spPr>
          <a:xfrm flipV="1">
            <a:off x="9873615" y="2293620"/>
            <a:ext cx="754380" cy="105410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>
            <p:custDataLst>
              <p:tags r:id="rId11"/>
            </p:custDataLst>
          </p:nvPr>
        </p:nvCxnSpPr>
        <p:spPr>
          <a:xfrm flipV="1">
            <a:off x="489585" y="439420"/>
            <a:ext cx="731520" cy="22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12"/>
            </p:custDataLst>
          </p:nvPr>
        </p:nvCxnSpPr>
        <p:spPr>
          <a:xfrm flipV="1">
            <a:off x="489585" y="889635"/>
            <a:ext cx="731520" cy="22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95910" y="93345"/>
            <a:ext cx="1457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建立连接</a:t>
            </a:r>
            <a:endParaRPr lang="zh-CN" altLang="en-US" sz="1600"/>
          </a:p>
        </p:txBody>
      </p:sp>
      <p:sp>
        <p:nvSpPr>
          <p:cNvPr id="31" name="文本框 30"/>
          <p:cNvSpPr txBox="1"/>
          <p:nvPr>
            <p:custDataLst>
              <p:tags r:id="rId13"/>
            </p:custDataLst>
          </p:nvPr>
        </p:nvSpPr>
        <p:spPr>
          <a:xfrm>
            <a:off x="409575" y="574675"/>
            <a:ext cx="1457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进行通信</a:t>
            </a:r>
            <a:endParaRPr lang="zh-CN" altLang="en-US" sz="1600"/>
          </a:p>
        </p:txBody>
      </p:sp>
      <p:sp>
        <p:nvSpPr>
          <p:cNvPr id="32" name="流程图: 联系 31"/>
          <p:cNvSpPr/>
          <p:nvPr/>
        </p:nvSpPr>
        <p:spPr>
          <a:xfrm>
            <a:off x="1953895" y="138303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3" name="流程图: 联系 32"/>
          <p:cNvSpPr/>
          <p:nvPr>
            <p:custDataLst>
              <p:tags r:id="rId14"/>
            </p:custDataLst>
          </p:nvPr>
        </p:nvSpPr>
        <p:spPr>
          <a:xfrm>
            <a:off x="4768850" y="10172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4" name="流程图: 联系 33"/>
          <p:cNvSpPr/>
          <p:nvPr>
            <p:custDataLst>
              <p:tags r:id="rId15"/>
            </p:custDataLst>
          </p:nvPr>
        </p:nvSpPr>
        <p:spPr>
          <a:xfrm>
            <a:off x="7526655" y="10172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5" name="流程图: 联系 34"/>
          <p:cNvSpPr/>
          <p:nvPr>
            <p:custDataLst>
              <p:tags r:id="rId16"/>
            </p:custDataLst>
          </p:nvPr>
        </p:nvSpPr>
        <p:spPr>
          <a:xfrm>
            <a:off x="1953895" y="291147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8" name="流程图: 联系 37"/>
          <p:cNvSpPr/>
          <p:nvPr>
            <p:custDataLst>
              <p:tags r:id="rId17"/>
            </p:custDataLst>
          </p:nvPr>
        </p:nvSpPr>
        <p:spPr>
          <a:xfrm>
            <a:off x="9116060" y="197739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9" name="流程图: 联系 38"/>
          <p:cNvSpPr/>
          <p:nvPr>
            <p:custDataLst>
              <p:tags r:id="rId18"/>
            </p:custDataLst>
          </p:nvPr>
        </p:nvSpPr>
        <p:spPr>
          <a:xfrm>
            <a:off x="7653655" y="139382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0" name="流程图: 联系 39"/>
          <p:cNvSpPr/>
          <p:nvPr>
            <p:custDataLst>
              <p:tags r:id="rId19"/>
            </p:custDataLst>
          </p:nvPr>
        </p:nvSpPr>
        <p:spPr>
          <a:xfrm>
            <a:off x="4803775" y="15125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1" name="流程图: 联系 40"/>
          <p:cNvSpPr/>
          <p:nvPr>
            <p:custDataLst>
              <p:tags r:id="rId20"/>
            </p:custDataLst>
          </p:nvPr>
        </p:nvSpPr>
        <p:spPr>
          <a:xfrm>
            <a:off x="3646805" y="197739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42" name="直接箭头连接符 41"/>
          <p:cNvCxnSpPr/>
          <p:nvPr>
            <p:custDataLst>
              <p:tags r:id="rId21"/>
            </p:custDataLst>
          </p:nvPr>
        </p:nvCxnSpPr>
        <p:spPr>
          <a:xfrm>
            <a:off x="1475105" y="2388235"/>
            <a:ext cx="1390015" cy="10445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>
            <p:custDataLst>
              <p:tags r:id="rId22"/>
            </p:custDataLst>
          </p:nvPr>
        </p:nvCxnSpPr>
        <p:spPr>
          <a:xfrm flipV="1">
            <a:off x="9890760" y="2570480"/>
            <a:ext cx="1255395" cy="9391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流程图: 联系 43"/>
          <p:cNvSpPr/>
          <p:nvPr>
            <p:custDataLst>
              <p:tags r:id="rId23"/>
            </p:custDataLst>
          </p:nvPr>
        </p:nvSpPr>
        <p:spPr>
          <a:xfrm>
            <a:off x="10525125" y="295719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401955" y="3738880"/>
            <a:ext cx="11645265" cy="2362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、用户发起连接，</a:t>
            </a:r>
            <a:r>
              <a:rPr lang="zh-CN" altLang="en-US">
                <a:sym typeface="+mn-ea"/>
              </a:rPr>
              <a:t>ClientPort收到连接信息后向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Port发起连接请求，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Port返回一个唯一的</a:t>
            </a:r>
            <a:r>
              <a:rPr lang="en-US" altLang="zh-CN">
                <a:sym typeface="+mn-ea"/>
              </a:rPr>
              <a:t>sessionId;</a:t>
            </a:r>
            <a:endParaRPr lang="en-US" altLang="zh-CN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ClientPort根据</a:t>
            </a:r>
            <a:r>
              <a:rPr lang="en-US" altLang="zh-CN">
                <a:sym typeface="+mn-ea"/>
              </a:rPr>
              <a:t>sessionId</a:t>
            </a:r>
            <a:r>
              <a:rPr lang="zh-CN" altLang="en-US">
                <a:sym typeface="+mn-ea"/>
              </a:rPr>
              <a:t>新建一个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</a:t>
            </a:r>
            <a:r>
              <a:rPr lang="zh-CN" altLang="en-US">
                <a:sym typeface="+mn-ea"/>
              </a:rPr>
              <a:t>根据</a:t>
            </a:r>
            <a:r>
              <a:rPr lang="en-US" altLang="zh-CN">
                <a:sym typeface="+mn-ea"/>
              </a:rPr>
              <a:t>sessionId</a:t>
            </a:r>
            <a:r>
              <a:rPr lang="zh-CN" altLang="en-US">
                <a:sym typeface="+mn-ea"/>
              </a:rPr>
              <a:t>新建一个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、用户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Session-&gt;HTTP</a:t>
            </a:r>
            <a:r>
              <a:rPr lang="zh-CN" altLang="en-US">
                <a:sym typeface="+mn-ea"/>
              </a:rPr>
              <a:t>服务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通信</a:t>
            </a:r>
            <a:r>
              <a:rPr lang="en-US" altLang="zh-CN">
                <a:sym typeface="+mn-ea"/>
              </a:rPr>
              <a:t>-&gt;ServerSession-&gt;</a:t>
            </a:r>
            <a:r>
              <a:rPr lang="zh-CN" altLang="en-US">
                <a:sym typeface="+mn-ea"/>
              </a:rPr>
              <a:t>真实端口的通道建立完成。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、用户发送</a:t>
            </a:r>
            <a:r>
              <a:rPr lang="en-US" altLang="zh-CN">
                <a:sym typeface="+mn-ea"/>
              </a:rPr>
              <a:t>TCP</a:t>
            </a:r>
            <a:r>
              <a:rPr lang="zh-CN" altLang="en-US">
                <a:sym typeface="+mn-ea"/>
              </a:rPr>
              <a:t>请求至Client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，携带的字节被放入缓冲区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；</a:t>
            </a:r>
            <a:r>
              <a:rPr lang="zh-CN" altLang="en-US">
                <a:sym typeface="+mn-ea"/>
              </a:rPr>
              <a:t>真实端口返回的字节被放入缓冲区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；</a:t>
            </a:r>
            <a:r>
              <a:rPr lang="zh-CN" altLang="en-US">
                <a:sym typeface="+mn-ea"/>
              </a:rPr>
              <a:t>当通信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请求发起时，取走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中的字节</a:t>
            </a:r>
            <a:r>
              <a:rPr lang="zh-CN" altLang="en-US">
                <a:sym typeface="+mn-ea"/>
              </a:rPr>
              <a:t>以</a:t>
            </a:r>
            <a:r>
              <a:rPr lang="en-US" altLang="zh-CN">
                <a:sym typeface="+mn-ea"/>
              </a:rPr>
              <a:t>http post</a:t>
            </a:r>
            <a:r>
              <a:rPr lang="zh-CN" altLang="en-US">
                <a:sym typeface="+mn-ea"/>
              </a:rPr>
              <a:t>的方式发到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，并将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中的字节由</a:t>
            </a:r>
            <a:r>
              <a:rPr lang="en-US" altLang="zh-CN">
                <a:sym typeface="+mn-ea"/>
              </a:rPr>
              <a:t>http response</a:t>
            </a:r>
            <a:r>
              <a:rPr lang="zh-CN" altLang="en-US">
                <a:sym typeface="+mn-ea"/>
              </a:rPr>
              <a:t>带回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，最后转回给用户。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sp>
        <p:nvSpPr>
          <p:cNvPr id="46" name="流程图: 联系 45"/>
          <p:cNvSpPr/>
          <p:nvPr>
            <p:custDataLst>
              <p:tags r:id="rId24"/>
            </p:custDataLst>
          </p:nvPr>
        </p:nvSpPr>
        <p:spPr>
          <a:xfrm>
            <a:off x="2173605" y="252793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7" name="流程图: 联系 46"/>
          <p:cNvSpPr/>
          <p:nvPr>
            <p:custDataLst>
              <p:tags r:id="rId25"/>
            </p:custDataLst>
          </p:nvPr>
        </p:nvSpPr>
        <p:spPr>
          <a:xfrm>
            <a:off x="4839335" y="248348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8" name="流程图: 联系 47"/>
          <p:cNvSpPr/>
          <p:nvPr>
            <p:custDataLst>
              <p:tags r:id="rId26"/>
            </p:custDataLst>
          </p:nvPr>
        </p:nvSpPr>
        <p:spPr>
          <a:xfrm>
            <a:off x="7707630" y="261048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9" name="流程图: 联系 48"/>
          <p:cNvSpPr/>
          <p:nvPr>
            <p:custDataLst>
              <p:tags r:id="rId27"/>
            </p:custDataLst>
          </p:nvPr>
        </p:nvSpPr>
        <p:spPr>
          <a:xfrm>
            <a:off x="9998710" y="255714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747770" y="198755"/>
            <a:ext cx="7409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</a:t>
            </a:r>
            <a:r>
              <a:rPr lang="zh-CN" altLang="en-US"/>
              <a:t>端口做代理原理</a:t>
            </a:r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1780540" y="2242185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4" name="等腰三角形 23"/>
          <p:cNvSpPr/>
          <p:nvPr>
            <p:custDataLst>
              <p:tags r:id="rId28"/>
            </p:custDataLst>
          </p:nvPr>
        </p:nvSpPr>
        <p:spPr>
          <a:xfrm>
            <a:off x="10132060" y="2166620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</p:spTree>
    <p:custDataLst>
      <p:tags r:id="rId29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3747770" y="198755"/>
            <a:ext cx="7409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</a:t>
            </a:r>
            <a:r>
              <a:rPr lang="zh-CN" altLang="en-US"/>
              <a:t>端口做内网穿透原理</a:t>
            </a:r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2005" y="1000760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r>
              <a:rPr lang="zh-CN" altLang="en-US"/>
              <a:t>Port</a:t>
            </a:r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>
            <a:off x="7533640" y="1000760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ClientPort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20" idx="1"/>
            <a:endCxn id="3" idx="3"/>
          </p:cNvCxnSpPr>
          <p:nvPr>
            <p:custDataLst>
              <p:tags r:id="rId4"/>
            </p:custDataLst>
          </p:nvPr>
        </p:nvCxnSpPr>
        <p:spPr>
          <a:xfrm flipH="1">
            <a:off x="3634105" y="1264285"/>
            <a:ext cx="3899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5"/>
            </p:custDataLst>
          </p:nvPr>
        </p:nvSpPr>
        <p:spPr>
          <a:xfrm>
            <a:off x="401955" y="3738880"/>
            <a:ext cx="11645265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、用户发起连接，</a:t>
            </a:r>
            <a:r>
              <a:rPr lang="zh-CN" altLang="en-US">
                <a:sym typeface="+mn-ea"/>
              </a:rPr>
              <a:t>ClientPort轮询发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请求给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Port，检查是否有客户端连接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、当有客户端连接建立时，生成一个</a:t>
            </a:r>
            <a:r>
              <a:rPr lang="en-US" altLang="zh-CN">
                <a:sym typeface="+mn-ea"/>
              </a:rPr>
              <a:t>sessionId</a:t>
            </a:r>
            <a:r>
              <a:rPr lang="zh-CN" altLang="en-US">
                <a:sym typeface="+mn-ea"/>
              </a:rPr>
              <a:t>，通过步骤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所述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轮询通道返回到</a:t>
            </a:r>
            <a:r>
              <a:rPr lang="zh-CN" altLang="en-US">
                <a:sym typeface="+mn-ea"/>
              </a:rPr>
              <a:t>ClientPort，同时建立Client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ServerSession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、用户</a:t>
            </a:r>
            <a:r>
              <a:rPr lang="en-US" altLang="zh-CN">
                <a:sym typeface="+mn-ea"/>
              </a:rPr>
              <a:t>-&gt;ServerSession-&gt;HTTP</a:t>
            </a:r>
            <a:r>
              <a:rPr lang="zh-CN" altLang="en-US">
                <a:sym typeface="+mn-ea"/>
              </a:rPr>
              <a:t>服务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通信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Session-&gt;</a:t>
            </a:r>
            <a:r>
              <a:rPr lang="zh-CN" altLang="en-US">
                <a:sym typeface="+mn-ea"/>
              </a:rPr>
              <a:t>真实端口的通道建立完成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、用户发送</a:t>
            </a:r>
            <a:r>
              <a:rPr lang="en-US" altLang="zh-CN">
                <a:sym typeface="+mn-ea"/>
              </a:rPr>
              <a:t>TCP</a:t>
            </a:r>
            <a:r>
              <a:rPr lang="zh-CN" altLang="en-US">
                <a:sym typeface="+mn-ea"/>
              </a:rPr>
              <a:t>请求至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，携带的字节被放入缓冲区</a:t>
            </a:r>
            <a:r>
              <a:rPr lang="en-US" altLang="zh-CN">
                <a:sym typeface="+mn-ea"/>
              </a:rPr>
              <a:t>S;</a:t>
            </a:r>
            <a:r>
              <a:rPr lang="zh-CN" altLang="en-US">
                <a:sym typeface="+mn-ea"/>
              </a:rPr>
              <a:t>真实端口返回的字节被放入缓冲区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；当通信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请求发起时，取走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中的字节以</a:t>
            </a:r>
            <a:r>
              <a:rPr lang="en-US" altLang="zh-CN">
                <a:sym typeface="+mn-ea"/>
              </a:rPr>
              <a:t>http post</a:t>
            </a:r>
            <a:r>
              <a:rPr lang="zh-CN" altLang="en-US">
                <a:sym typeface="+mn-ea"/>
              </a:rPr>
              <a:t>的方式发到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，取走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中的字节由</a:t>
            </a:r>
            <a:r>
              <a:rPr lang="en-US" altLang="zh-CN">
                <a:sym typeface="+mn-ea"/>
              </a:rPr>
              <a:t>http response</a:t>
            </a:r>
            <a:r>
              <a:rPr lang="zh-CN" altLang="en-US">
                <a:sym typeface="+mn-ea"/>
              </a:rPr>
              <a:t>带回Client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，最后转回给用户。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sp>
        <p:nvSpPr>
          <p:cNvPr id="24" name="流程图: 联系 23"/>
          <p:cNvSpPr/>
          <p:nvPr>
            <p:custDataLst>
              <p:tags r:id="rId6"/>
            </p:custDataLst>
          </p:nvPr>
        </p:nvSpPr>
        <p:spPr>
          <a:xfrm>
            <a:off x="5634990" y="81788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6" name="矩形 35"/>
          <p:cNvSpPr/>
          <p:nvPr>
            <p:custDataLst>
              <p:tags r:id="rId7"/>
            </p:custDataLst>
          </p:nvPr>
        </p:nvSpPr>
        <p:spPr>
          <a:xfrm>
            <a:off x="203200" y="1903095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用户请求</a:t>
            </a:r>
            <a:endParaRPr lang="zh-CN" altLang="en-US"/>
          </a:p>
        </p:txBody>
      </p:sp>
      <p:cxnSp>
        <p:nvCxnSpPr>
          <p:cNvPr id="37" name="直接箭头连接符 36"/>
          <p:cNvCxnSpPr>
            <a:endCxn id="3" idx="1"/>
          </p:cNvCxnSpPr>
          <p:nvPr>
            <p:custDataLst>
              <p:tags r:id="rId8"/>
            </p:custDataLst>
          </p:nvPr>
        </p:nvCxnSpPr>
        <p:spPr>
          <a:xfrm flipV="1">
            <a:off x="1506855" y="1264285"/>
            <a:ext cx="565150" cy="874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流程图: 联系 49"/>
          <p:cNvSpPr/>
          <p:nvPr>
            <p:custDataLst>
              <p:tags r:id="rId9"/>
            </p:custDataLst>
          </p:nvPr>
        </p:nvSpPr>
        <p:spPr>
          <a:xfrm>
            <a:off x="1506855" y="141224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1" name="矩形 50"/>
          <p:cNvSpPr/>
          <p:nvPr>
            <p:custDataLst>
              <p:tags r:id="rId10"/>
            </p:custDataLst>
          </p:nvPr>
        </p:nvSpPr>
        <p:spPr>
          <a:xfrm>
            <a:off x="2147570" y="2336800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ServerSession</a:t>
            </a:r>
            <a:endParaRPr lang="en-US" altLang="zh-CN"/>
          </a:p>
        </p:txBody>
      </p:sp>
      <p:sp>
        <p:nvSpPr>
          <p:cNvPr id="53" name="流程图: 联系 52"/>
          <p:cNvSpPr/>
          <p:nvPr>
            <p:custDataLst>
              <p:tags r:id="rId11"/>
            </p:custDataLst>
          </p:nvPr>
        </p:nvSpPr>
        <p:spPr>
          <a:xfrm>
            <a:off x="1633855" y="20205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54" name="直接箭头连接符 53"/>
          <p:cNvCxnSpPr>
            <a:stCxn id="3" idx="2"/>
            <a:endCxn id="51" idx="0"/>
          </p:cNvCxnSpPr>
          <p:nvPr>
            <p:custDataLst>
              <p:tags r:id="rId12"/>
            </p:custDataLst>
          </p:nvPr>
        </p:nvCxnSpPr>
        <p:spPr>
          <a:xfrm>
            <a:off x="2853055" y="1527810"/>
            <a:ext cx="147955" cy="808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流程图: 联系 54"/>
          <p:cNvSpPr/>
          <p:nvPr>
            <p:custDataLst>
              <p:tags r:id="rId13"/>
            </p:custDataLst>
          </p:nvPr>
        </p:nvSpPr>
        <p:spPr>
          <a:xfrm>
            <a:off x="2910840" y="17284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6" name="矩形 55"/>
          <p:cNvSpPr/>
          <p:nvPr>
            <p:custDataLst>
              <p:tags r:id="rId14"/>
            </p:custDataLst>
          </p:nvPr>
        </p:nvSpPr>
        <p:spPr>
          <a:xfrm>
            <a:off x="4640580" y="1168400"/>
            <a:ext cx="188722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连接</a:t>
            </a:r>
            <a:endParaRPr lang="zh-CN" altLang="en-US"/>
          </a:p>
        </p:txBody>
      </p:sp>
      <p:sp>
        <p:nvSpPr>
          <p:cNvPr id="57" name="矩形 56"/>
          <p:cNvSpPr/>
          <p:nvPr>
            <p:custDataLst>
              <p:tags r:id="rId15"/>
            </p:custDataLst>
          </p:nvPr>
        </p:nvSpPr>
        <p:spPr>
          <a:xfrm>
            <a:off x="4577715" y="2334260"/>
            <a:ext cx="201168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58" name="矩形 57"/>
          <p:cNvSpPr/>
          <p:nvPr>
            <p:custDataLst>
              <p:tags r:id="rId16"/>
            </p:custDataLst>
          </p:nvPr>
        </p:nvSpPr>
        <p:spPr>
          <a:xfrm>
            <a:off x="7533640" y="2277110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</a:t>
            </a:r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59" name="流程图: 联系 58"/>
          <p:cNvSpPr/>
          <p:nvPr>
            <p:custDataLst>
              <p:tags r:id="rId17"/>
            </p:custDataLst>
          </p:nvPr>
        </p:nvSpPr>
        <p:spPr>
          <a:xfrm>
            <a:off x="8290560" y="174434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60" name="直接箭头连接符 59"/>
          <p:cNvCxnSpPr/>
          <p:nvPr>
            <p:custDataLst>
              <p:tags r:id="rId18"/>
            </p:custDataLst>
          </p:nvPr>
        </p:nvCxnSpPr>
        <p:spPr>
          <a:xfrm>
            <a:off x="8213090" y="1525270"/>
            <a:ext cx="147955" cy="808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>
            <p:custDataLst>
              <p:tags r:id="rId19"/>
            </p:custDataLst>
          </p:nvPr>
        </p:nvCxnSpPr>
        <p:spPr>
          <a:xfrm>
            <a:off x="1506855" y="2166620"/>
            <a:ext cx="640715" cy="43370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6" idx="2"/>
            <a:endCxn id="51" idx="1"/>
          </p:cNvCxnSpPr>
          <p:nvPr>
            <p:custDataLst>
              <p:tags r:id="rId20"/>
            </p:custDataLst>
          </p:nvPr>
        </p:nvCxnSpPr>
        <p:spPr>
          <a:xfrm>
            <a:off x="855345" y="2430145"/>
            <a:ext cx="1292225" cy="17018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1" idx="3"/>
            <a:endCxn id="57" idx="1"/>
          </p:cNvCxnSpPr>
          <p:nvPr>
            <p:custDataLst>
              <p:tags r:id="rId21"/>
            </p:custDataLst>
          </p:nvPr>
        </p:nvCxnSpPr>
        <p:spPr>
          <a:xfrm flipV="1">
            <a:off x="3853815" y="2597785"/>
            <a:ext cx="723900" cy="254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7" idx="3"/>
            <a:endCxn id="58" idx="1"/>
          </p:cNvCxnSpPr>
          <p:nvPr>
            <p:custDataLst>
              <p:tags r:id="rId22"/>
            </p:custDataLst>
          </p:nvPr>
        </p:nvCxnSpPr>
        <p:spPr>
          <a:xfrm flipV="1">
            <a:off x="6589395" y="2540635"/>
            <a:ext cx="944245" cy="5715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矩形 64"/>
          <p:cNvSpPr/>
          <p:nvPr>
            <p:custDataLst>
              <p:tags r:id="rId23"/>
            </p:custDataLst>
          </p:nvPr>
        </p:nvSpPr>
        <p:spPr>
          <a:xfrm>
            <a:off x="10234295" y="1611630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真实端口</a:t>
            </a:r>
            <a:endParaRPr lang="zh-CN" altLang="en-US"/>
          </a:p>
        </p:txBody>
      </p:sp>
      <p:cxnSp>
        <p:nvCxnSpPr>
          <p:cNvPr id="67" name="直接箭头连接符 66"/>
          <p:cNvCxnSpPr>
            <a:stCxn id="58" idx="3"/>
          </p:cNvCxnSpPr>
          <p:nvPr>
            <p:custDataLst>
              <p:tags r:id="rId24"/>
            </p:custDataLst>
          </p:nvPr>
        </p:nvCxnSpPr>
        <p:spPr>
          <a:xfrm flipV="1">
            <a:off x="9239885" y="1903095"/>
            <a:ext cx="994410" cy="63754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流程图: 联系 68"/>
          <p:cNvSpPr/>
          <p:nvPr>
            <p:custDataLst>
              <p:tags r:id="rId25"/>
            </p:custDataLst>
          </p:nvPr>
        </p:nvSpPr>
        <p:spPr>
          <a:xfrm>
            <a:off x="9578975" y="185039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0" name="流程图: 联系 69"/>
          <p:cNvSpPr/>
          <p:nvPr>
            <p:custDataLst>
              <p:tags r:id="rId26"/>
            </p:custDataLst>
          </p:nvPr>
        </p:nvSpPr>
        <p:spPr>
          <a:xfrm>
            <a:off x="1253490" y="252793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1" name="流程图: 联系 70"/>
          <p:cNvSpPr/>
          <p:nvPr>
            <p:custDataLst>
              <p:tags r:id="rId27"/>
            </p:custDataLst>
          </p:nvPr>
        </p:nvSpPr>
        <p:spPr>
          <a:xfrm>
            <a:off x="4057650" y="260032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2" name="流程图: 联系 71"/>
          <p:cNvSpPr/>
          <p:nvPr>
            <p:custDataLst>
              <p:tags r:id="rId28"/>
            </p:custDataLst>
          </p:nvPr>
        </p:nvSpPr>
        <p:spPr>
          <a:xfrm>
            <a:off x="6995160" y="260032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73" name="直接箭头连接符 72"/>
          <p:cNvCxnSpPr>
            <a:stCxn id="58" idx="3"/>
            <a:endCxn id="65" idx="2"/>
          </p:cNvCxnSpPr>
          <p:nvPr>
            <p:custDataLst>
              <p:tags r:id="rId29"/>
            </p:custDataLst>
          </p:nvPr>
        </p:nvCxnSpPr>
        <p:spPr>
          <a:xfrm flipV="1">
            <a:off x="9239885" y="2138680"/>
            <a:ext cx="1646555" cy="40195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>
            <p:custDataLst>
              <p:tags r:id="rId30"/>
            </p:custDataLst>
          </p:nvPr>
        </p:nvSpPr>
        <p:spPr>
          <a:xfrm>
            <a:off x="9984740" y="233426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5" name="等腰三角形 74"/>
          <p:cNvSpPr/>
          <p:nvPr>
            <p:custDataLst>
              <p:tags r:id="rId31"/>
            </p:custDataLst>
          </p:nvPr>
        </p:nvSpPr>
        <p:spPr>
          <a:xfrm>
            <a:off x="10359390" y="2225675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76" name="等腰三角形 75"/>
          <p:cNvSpPr/>
          <p:nvPr>
            <p:custDataLst>
              <p:tags r:id="rId32"/>
            </p:custDataLst>
          </p:nvPr>
        </p:nvSpPr>
        <p:spPr>
          <a:xfrm>
            <a:off x="1662430" y="2540635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</p:spTree>
    <p:custDataLst>
      <p:tags r:id="rId3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-1781492" y="921385"/>
            <a:ext cx="13801725" cy="1200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404495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5025" y="2993390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7351395" y="2993390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752465" y="1756410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cs.jar</a:t>
            </a:r>
            <a:endParaRPr lang="en-US" altLang="zh-CN"/>
          </a:p>
        </p:txBody>
      </p:sp>
      <p:sp>
        <p:nvSpPr>
          <p:cNvPr id="8" name="圆角矩形 7"/>
          <p:cNvSpPr/>
          <p:nvPr>
            <p:custDataLst>
              <p:tags r:id="rId3"/>
            </p:custDataLst>
          </p:nvPr>
        </p:nvSpPr>
        <p:spPr>
          <a:xfrm>
            <a:off x="7790180" y="3521710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cc.jar</a:t>
            </a:r>
            <a:endParaRPr lang="en-US" altLang="zh-CN"/>
          </a:p>
        </p:txBody>
      </p:sp>
      <p:sp>
        <p:nvSpPr>
          <p:cNvPr id="9" name="圆角矩形 8"/>
          <p:cNvSpPr/>
          <p:nvPr>
            <p:custDataLst>
              <p:tags r:id="rId4"/>
            </p:custDataLst>
          </p:nvPr>
        </p:nvSpPr>
        <p:spPr>
          <a:xfrm>
            <a:off x="9554210" y="4507865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>
            <a:off x="4708525" y="898525"/>
            <a:ext cx="272097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6"/>
            </p:custDataLst>
          </p:nvPr>
        </p:nvSpPr>
        <p:spPr>
          <a:xfrm>
            <a:off x="2973705" y="3637280"/>
            <a:ext cx="1734820" cy="40259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cxnSp>
        <p:nvCxnSpPr>
          <p:cNvPr id="12" name="直接连接符 11"/>
          <p:cNvCxnSpPr>
            <a:stCxn id="8" idx="2"/>
            <a:endCxn id="9" idx="0"/>
          </p:cNvCxnSpPr>
          <p:nvPr/>
        </p:nvCxnSpPr>
        <p:spPr>
          <a:xfrm>
            <a:off x="8672195" y="3924300"/>
            <a:ext cx="1749425" cy="583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0"/>
            <a:endCxn id="5" idx="2"/>
          </p:cNvCxnSpPr>
          <p:nvPr/>
        </p:nvCxnSpPr>
        <p:spPr>
          <a:xfrm flipH="1" flipV="1">
            <a:off x="6634480" y="2159000"/>
            <a:ext cx="2037715" cy="1362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0"/>
            <a:endCxn id="10" idx="2"/>
          </p:cNvCxnSpPr>
          <p:nvPr/>
        </p:nvCxnSpPr>
        <p:spPr>
          <a:xfrm flipH="1" flipV="1">
            <a:off x="6069330" y="1301115"/>
            <a:ext cx="565150" cy="455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1" idx="0"/>
            <a:endCxn id="10" idx="1"/>
          </p:cNvCxnSpPr>
          <p:nvPr/>
        </p:nvCxnSpPr>
        <p:spPr>
          <a:xfrm flipV="1">
            <a:off x="3841115" y="1099820"/>
            <a:ext cx="867410" cy="2537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15365" y="324485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公司笔记本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9795510" y="329755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家里的台式机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3972560" y="46418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公网服务器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1966595"/>
            <a:ext cx="410273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852545" y="4075430"/>
            <a:ext cx="4102735" cy="21793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946775" y="2231390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ss.jar</a:t>
            </a:r>
            <a:endParaRPr lang="en-US" altLang="zh-CN"/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5448935" y="5852795"/>
            <a:ext cx="1734820" cy="2292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72560" y="4144645"/>
            <a:ext cx="1590675" cy="209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公司笔记本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3972560" y="202628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网关服务器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3852545" y="428625"/>
            <a:ext cx="4102735" cy="10795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3972560" y="48831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应用服务器</a:t>
            </a:r>
            <a:endParaRPr lang="zh-CN" altLang="en-US"/>
          </a:p>
        </p:txBody>
      </p:sp>
      <p:sp>
        <p:nvSpPr>
          <p:cNvPr id="20" name="圆角矩形 19"/>
          <p:cNvSpPr/>
          <p:nvPr>
            <p:custDataLst>
              <p:tags r:id="rId6"/>
            </p:custDataLst>
          </p:nvPr>
        </p:nvSpPr>
        <p:spPr>
          <a:xfrm>
            <a:off x="5064760" y="3153410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nginx(80</a:t>
            </a:r>
            <a:r>
              <a:rPr lang="zh-CN" altLang="en-US"/>
              <a:t>端口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2" name="圆角矩形 21"/>
          <p:cNvSpPr/>
          <p:nvPr>
            <p:custDataLst>
              <p:tags r:id="rId7"/>
            </p:custDataLst>
          </p:nvPr>
        </p:nvSpPr>
        <p:spPr>
          <a:xfrm>
            <a:off x="6064885" y="856615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3" name="圆角矩形 22"/>
          <p:cNvSpPr/>
          <p:nvPr>
            <p:custDataLst>
              <p:tags r:id="rId8"/>
            </p:custDataLst>
          </p:nvPr>
        </p:nvSpPr>
        <p:spPr>
          <a:xfrm>
            <a:off x="5563235" y="423354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sc.jar</a:t>
            </a:r>
            <a:endParaRPr lang="en-US" altLang="zh-CN"/>
          </a:p>
        </p:txBody>
      </p:sp>
      <p:cxnSp>
        <p:nvCxnSpPr>
          <p:cNvPr id="24" name="直接连接符 23"/>
          <p:cNvCxnSpPr>
            <a:stCxn id="20" idx="2"/>
            <a:endCxn id="23" idx="0"/>
          </p:cNvCxnSpPr>
          <p:nvPr/>
        </p:nvCxnSpPr>
        <p:spPr>
          <a:xfrm>
            <a:off x="5946775" y="3556000"/>
            <a:ext cx="498475" cy="677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>
            <p:custDataLst>
              <p:tags r:id="rId9"/>
            </p:custDataLst>
          </p:nvPr>
        </p:nvSpPr>
        <p:spPr>
          <a:xfrm>
            <a:off x="4831080" y="5050155"/>
            <a:ext cx="301942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6" name="直接连接符 25"/>
          <p:cNvCxnSpPr>
            <a:stCxn id="22" idx="2"/>
            <a:endCxn id="5" idx="0"/>
          </p:cNvCxnSpPr>
          <p:nvPr/>
        </p:nvCxnSpPr>
        <p:spPr>
          <a:xfrm flipH="1">
            <a:off x="6828790" y="1259205"/>
            <a:ext cx="103505" cy="9721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0"/>
            <a:endCxn id="5" idx="2"/>
          </p:cNvCxnSpPr>
          <p:nvPr/>
        </p:nvCxnSpPr>
        <p:spPr>
          <a:xfrm flipV="1">
            <a:off x="5946775" y="2633980"/>
            <a:ext cx="882015" cy="519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2"/>
            <a:endCxn id="25" idx="0"/>
          </p:cNvCxnSpPr>
          <p:nvPr/>
        </p:nvCxnSpPr>
        <p:spPr>
          <a:xfrm flipH="1">
            <a:off x="6341110" y="4636135"/>
            <a:ext cx="104140" cy="414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0"/>
            <a:endCxn id="25" idx="2"/>
          </p:cNvCxnSpPr>
          <p:nvPr/>
        </p:nvCxnSpPr>
        <p:spPr>
          <a:xfrm flipV="1">
            <a:off x="6316345" y="5452745"/>
            <a:ext cx="24765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280670"/>
            <a:ext cx="4102735" cy="353885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852545" y="4075430"/>
            <a:ext cx="4102735" cy="21793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182745" y="167068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ss.jar</a:t>
            </a:r>
            <a:endParaRPr lang="en-US" altLang="zh-CN"/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5448935" y="5852795"/>
            <a:ext cx="1734820" cy="2292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72560" y="4144645"/>
            <a:ext cx="1590675" cy="209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公司笔记本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4059555" y="38862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公网服务器</a:t>
            </a:r>
            <a:endParaRPr lang="zh-CN" altLang="en-US"/>
          </a:p>
        </p:txBody>
      </p:sp>
      <p:sp>
        <p:nvSpPr>
          <p:cNvPr id="20" name="圆角矩形 19"/>
          <p:cNvSpPr/>
          <p:nvPr>
            <p:custDataLst>
              <p:tags r:id="rId4"/>
            </p:custDataLst>
          </p:nvPr>
        </p:nvSpPr>
        <p:spPr>
          <a:xfrm>
            <a:off x="4396105" y="304609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nginx(80</a:t>
            </a:r>
            <a:r>
              <a:rPr lang="zh-CN" altLang="en-US"/>
              <a:t>端口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2" name="圆角矩形 21"/>
          <p:cNvSpPr/>
          <p:nvPr>
            <p:custDataLst>
              <p:tags r:id="rId5"/>
            </p:custDataLst>
          </p:nvPr>
        </p:nvSpPr>
        <p:spPr>
          <a:xfrm>
            <a:off x="5172710" y="856615"/>
            <a:ext cx="248094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3" name="圆角矩形 22"/>
          <p:cNvSpPr/>
          <p:nvPr>
            <p:custDataLst>
              <p:tags r:id="rId6"/>
            </p:custDataLst>
          </p:nvPr>
        </p:nvSpPr>
        <p:spPr>
          <a:xfrm>
            <a:off x="5563235" y="423354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sc.jar</a:t>
            </a:r>
            <a:endParaRPr lang="en-US" altLang="zh-CN"/>
          </a:p>
        </p:txBody>
      </p:sp>
      <p:cxnSp>
        <p:nvCxnSpPr>
          <p:cNvPr id="24" name="直接连接符 23"/>
          <p:cNvCxnSpPr>
            <a:stCxn id="20" idx="2"/>
            <a:endCxn id="23" idx="0"/>
          </p:cNvCxnSpPr>
          <p:nvPr/>
        </p:nvCxnSpPr>
        <p:spPr>
          <a:xfrm>
            <a:off x="5278120" y="3448685"/>
            <a:ext cx="1167130" cy="784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>
            <p:custDataLst>
              <p:tags r:id="rId7"/>
            </p:custDataLst>
          </p:nvPr>
        </p:nvSpPr>
        <p:spPr>
          <a:xfrm>
            <a:off x="4831080" y="5050155"/>
            <a:ext cx="301942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2</a:t>
            </a:r>
            <a:r>
              <a:rPr lang="en-US" altLang="zh-CN"/>
              <a:t>0022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6" name="直接连接符 25"/>
          <p:cNvCxnSpPr>
            <a:stCxn id="22" idx="1"/>
            <a:endCxn id="5" idx="0"/>
          </p:cNvCxnSpPr>
          <p:nvPr/>
        </p:nvCxnSpPr>
        <p:spPr>
          <a:xfrm flipH="1">
            <a:off x="5064760" y="1057910"/>
            <a:ext cx="107950" cy="612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0"/>
            <a:endCxn id="5" idx="2"/>
          </p:cNvCxnSpPr>
          <p:nvPr/>
        </p:nvCxnSpPr>
        <p:spPr>
          <a:xfrm flipH="1" flipV="1">
            <a:off x="5064760" y="2073275"/>
            <a:ext cx="213360" cy="972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2"/>
            <a:endCxn id="25" idx="0"/>
          </p:cNvCxnSpPr>
          <p:nvPr/>
        </p:nvCxnSpPr>
        <p:spPr>
          <a:xfrm flipH="1">
            <a:off x="6341110" y="4636135"/>
            <a:ext cx="104140" cy="414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0"/>
            <a:endCxn id="25" idx="2"/>
          </p:cNvCxnSpPr>
          <p:nvPr/>
        </p:nvCxnSpPr>
        <p:spPr>
          <a:xfrm flipV="1">
            <a:off x="6316345" y="5452745"/>
            <a:ext cx="24765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160020" y="4075430"/>
            <a:ext cx="3570605" cy="21793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438150" y="4233545"/>
            <a:ext cx="1384935" cy="209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同事的电脑</a:t>
            </a:r>
            <a:endParaRPr lang="zh-CN" altLang="en-US"/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1301750" y="5137150"/>
            <a:ext cx="1734820" cy="2292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>
            <a:off x="8303895" y="2785745"/>
            <a:ext cx="3754120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12"/>
            </p:custDataLst>
          </p:nvPr>
        </p:nvSpPr>
        <p:spPr>
          <a:xfrm>
            <a:off x="8394065" y="331406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cc.jar</a:t>
            </a:r>
            <a:endParaRPr lang="en-US" altLang="zh-CN"/>
          </a:p>
        </p:txBody>
      </p:sp>
      <p:sp>
        <p:nvSpPr>
          <p:cNvPr id="21" name="圆角矩形 20"/>
          <p:cNvSpPr/>
          <p:nvPr>
            <p:custDataLst>
              <p:tags r:id="rId13"/>
            </p:custDataLst>
          </p:nvPr>
        </p:nvSpPr>
        <p:spPr>
          <a:xfrm>
            <a:off x="10158095" y="4300220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9" name="直接连接符 28"/>
          <p:cNvCxnSpPr>
            <a:stCxn id="17" idx="2"/>
            <a:endCxn id="21" idx="0"/>
          </p:cNvCxnSpPr>
          <p:nvPr>
            <p:custDataLst>
              <p:tags r:id="rId14"/>
            </p:custDataLst>
          </p:nvPr>
        </p:nvCxnSpPr>
        <p:spPr>
          <a:xfrm>
            <a:off x="9276080" y="3716655"/>
            <a:ext cx="1749425" cy="583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>
            <p:custDataLst>
              <p:tags r:id="rId15"/>
            </p:custDataLst>
          </p:nvPr>
        </p:nvSpPr>
        <p:spPr>
          <a:xfrm>
            <a:off x="10399395" y="308991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家里的台式机</a:t>
            </a:r>
            <a:endParaRPr lang="zh-CN" altLang="en-US"/>
          </a:p>
        </p:txBody>
      </p:sp>
      <p:sp>
        <p:nvSpPr>
          <p:cNvPr id="32" name="圆角矩形 31"/>
          <p:cNvSpPr/>
          <p:nvPr>
            <p:custDataLst>
              <p:tags r:id="rId16"/>
            </p:custDataLst>
          </p:nvPr>
        </p:nvSpPr>
        <p:spPr>
          <a:xfrm>
            <a:off x="6086475" y="2152650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cs.jar</a:t>
            </a:r>
            <a:endParaRPr lang="en-US" altLang="zh-CN"/>
          </a:p>
        </p:txBody>
      </p:sp>
      <p:cxnSp>
        <p:nvCxnSpPr>
          <p:cNvPr id="33" name="直接连接符 32"/>
          <p:cNvCxnSpPr>
            <a:stCxn id="17" idx="0"/>
            <a:endCxn id="32" idx="2"/>
          </p:cNvCxnSpPr>
          <p:nvPr/>
        </p:nvCxnSpPr>
        <p:spPr>
          <a:xfrm flipH="1" flipV="1">
            <a:off x="6968490" y="2555240"/>
            <a:ext cx="2307590" cy="758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32" idx="0"/>
            <a:endCxn id="22" idx="2"/>
          </p:cNvCxnSpPr>
          <p:nvPr/>
        </p:nvCxnSpPr>
        <p:spPr>
          <a:xfrm flipH="1" flipV="1">
            <a:off x="6413500" y="1259205"/>
            <a:ext cx="554990" cy="893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4" idx="3"/>
            <a:endCxn id="25" idx="1"/>
          </p:cNvCxnSpPr>
          <p:nvPr/>
        </p:nvCxnSpPr>
        <p:spPr>
          <a:xfrm flipV="1">
            <a:off x="3036570" y="5251450"/>
            <a:ext cx="1794510" cy="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commondata" val="eyJoZGlkIjoiNDE4MjUxNmFkNzljZmE2MTdkMTlmZWY3MDFjYzM1YTIifQ==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1149</Words>
  <Application>WPS 演示</Application>
  <PresentationFormat>宽屏</PresentationFormat>
  <Paragraphs>169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LY</cp:lastModifiedBy>
  <cp:revision>191</cp:revision>
  <dcterms:created xsi:type="dcterms:W3CDTF">2019-06-19T02:08:00Z</dcterms:created>
  <dcterms:modified xsi:type="dcterms:W3CDTF">2023-12-21T15:05:41Z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2714BC2042754196817988410A36725A</vt:lpwstr>
  </property>
</Properties>
</file>