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4.svg" ContentType="image/svg+xml"/>
  <Override PartName="/ppt/media/image3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8" r:id="rId11"/>
    <p:sldId id="266" r:id="rId12"/>
    <p:sldId id="267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1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1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8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svg"/><Relationship Id="rId8" Type="http://schemas.openxmlformats.org/officeDocument/2006/relationships/image" Target="../media/image12.png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.svg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55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8.xml"/><Relationship Id="rId1" Type="http://schemas.openxmlformats.org/officeDocument/2006/relationships/tags" Target="../tags/tag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5755" y="9118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94330" y="2957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26075" y="2132965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311515" y="866775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167370" y="3084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0627995" y="2030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426075" y="1119505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 flipV="1">
            <a:off x="1506855" y="1175385"/>
            <a:ext cx="1358900" cy="99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>
            <a:off x="4427855" y="1175385"/>
            <a:ext cx="998220" cy="20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 flipV="1">
            <a:off x="7313295" y="1130300"/>
            <a:ext cx="998220" cy="25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9020810" y="1393825"/>
            <a:ext cx="71755" cy="16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7283450" y="1130300"/>
            <a:ext cx="1028065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370070" y="1438910"/>
            <a:ext cx="1035050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3646805" y="1438910"/>
            <a:ext cx="100965" cy="1518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 flipV="1">
            <a:off x="4600575" y="2363470"/>
            <a:ext cx="825500" cy="85725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1484630" y="2292350"/>
            <a:ext cx="1409700" cy="928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>
            <p:custDataLst>
              <p:tags r:id="rId9"/>
            </p:custDataLst>
          </p:nvPr>
        </p:nvCxnSpPr>
        <p:spPr>
          <a:xfrm>
            <a:off x="7437755" y="2396490"/>
            <a:ext cx="729615" cy="95123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0" idx="1"/>
          </p:cNvCxnSpPr>
          <p:nvPr>
            <p:custDataLst>
              <p:tags r:id="rId10"/>
            </p:custDataLst>
          </p:nvPr>
        </p:nvCxnSpPr>
        <p:spPr>
          <a:xfrm flipV="1">
            <a:off x="9873615" y="2293620"/>
            <a:ext cx="754380" cy="10541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489585" y="439420"/>
            <a:ext cx="73152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V="1">
            <a:off x="489585" y="889635"/>
            <a:ext cx="73152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5910" y="9334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建立连接</a:t>
            </a:r>
            <a:endParaRPr lang="zh-CN" altLang="en-US" sz="1600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09575" y="57467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进行通信</a:t>
            </a:r>
            <a:endParaRPr lang="zh-CN" altLang="en-US" sz="1600"/>
          </a:p>
        </p:txBody>
      </p:sp>
      <p:sp>
        <p:nvSpPr>
          <p:cNvPr id="32" name="流程图: 联系 31"/>
          <p:cNvSpPr/>
          <p:nvPr/>
        </p:nvSpPr>
        <p:spPr>
          <a:xfrm>
            <a:off x="1953895" y="138303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4768850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流程图: 联系 33"/>
          <p:cNvSpPr/>
          <p:nvPr>
            <p:custDataLst>
              <p:tags r:id="rId15"/>
            </p:custDataLst>
          </p:nvPr>
        </p:nvSpPr>
        <p:spPr>
          <a:xfrm>
            <a:off x="7526655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流程图: 联系 34"/>
          <p:cNvSpPr/>
          <p:nvPr>
            <p:custDataLst>
              <p:tags r:id="rId16"/>
            </p:custDataLst>
          </p:nvPr>
        </p:nvSpPr>
        <p:spPr>
          <a:xfrm>
            <a:off x="1953895" y="291147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流程图: 联系 37"/>
          <p:cNvSpPr/>
          <p:nvPr>
            <p:custDataLst>
              <p:tags r:id="rId17"/>
            </p:custDataLst>
          </p:nvPr>
        </p:nvSpPr>
        <p:spPr>
          <a:xfrm>
            <a:off x="9116060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流程图: 联系 38"/>
          <p:cNvSpPr/>
          <p:nvPr>
            <p:custDataLst>
              <p:tags r:id="rId18"/>
            </p:custDataLst>
          </p:nvPr>
        </p:nvSpPr>
        <p:spPr>
          <a:xfrm>
            <a:off x="7653655" y="13938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流程图: 联系 39"/>
          <p:cNvSpPr/>
          <p:nvPr>
            <p:custDataLst>
              <p:tags r:id="rId19"/>
            </p:custDataLst>
          </p:nvPr>
        </p:nvSpPr>
        <p:spPr>
          <a:xfrm>
            <a:off x="4803775" y="1512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流程图: 联系 40"/>
          <p:cNvSpPr/>
          <p:nvPr>
            <p:custDataLst>
              <p:tags r:id="rId20"/>
            </p:custDataLst>
          </p:nvPr>
        </p:nvSpPr>
        <p:spPr>
          <a:xfrm>
            <a:off x="3646805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>
            <a:off x="1475105" y="2388235"/>
            <a:ext cx="1390015" cy="10445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2"/>
            </p:custDataLst>
          </p:nvPr>
        </p:nvCxnSpPr>
        <p:spPr>
          <a:xfrm flipV="1">
            <a:off x="9890760" y="2570480"/>
            <a:ext cx="1255395" cy="939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>
            <p:custDataLst>
              <p:tags r:id="rId23"/>
            </p:custDataLst>
          </p:nvPr>
        </p:nvSpPr>
        <p:spPr>
          <a:xfrm>
            <a:off x="10525125" y="295719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1955" y="3738880"/>
            <a:ext cx="11645265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ClientPort收到连接信息后向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Port发起连接请求，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Port返回一个唯一的</a:t>
            </a:r>
            <a:r>
              <a:rPr lang="en-US" altLang="zh-CN">
                <a:sym typeface="+mn-ea"/>
              </a:rPr>
              <a:t>sessionId;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ClientPort根据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-&gt;ServerSession-&gt;</a:t>
            </a:r>
            <a:r>
              <a:rPr lang="zh-CN" altLang="en-US">
                <a:sym typeface="+mn-ea"/>
              </a:rPr>
              <a:t>真实端口的通道建立完成。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，并将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6" name="流程图: 联系 45"/>
          <p:cNvSpPr/>
          <p:nvPr>
            <p:custDataLst>
              <p:tags r:id="rId24"/>
            </p:custDataLst>
          </p:nvPr>
        </p:nvSpPr>
        <p:spPr>
          <a:xfrm>
            <a:off x="2173605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流程图: 联系 46"/>
          <p:cNvSpPr/>
          <p:nvPr>
            <p:custDataLst>
              <p:tags r:id="rId25"/>
            </p:custDataLst>
          </p:nvPr>
        </p:nvSpPr>
        <p:spPr>
          <a:xfrm>
            <a:off x="4839335" y="2483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流程图: 联系 47"/>
          <p:cNvSpPr/>
          <p:nvPr>
            <p:custDataLst>
              <p:tags r:id="rId26"/>
            </p:custDataLst>
          </p:nvPr>
        </p:nvSpPr>
        <p:spPr>
          <a:xfrm>
            <a:off x="7707630" y="2610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流程图: 联系 48"/>
          <p:cNvSpPr/>
          <p:nvPr>
            <p:custDataLst>
              <p:tags r:id="rId27"/>
            </p:custDataLst>
          </p:nvPr>
        </p:nvSpPr>
        <p:spPr>
          <a:xfrm>
            <a:off x="9998710" y="25571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端口做代理原理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780540" y="224218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等腰三角形 23"/>
          <p:cNvSpPr/>
          <p:nvPr>
            <p:custDataLst>
              <p:tags r:id="rId28"/>
            </p:custDataLst>
          </p:nvPr>
        </p:nvSpPr>
        <p:spPr>
          <a:xfrm>
            <a:off x="10132060" y="2166620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2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023485" y="3860165"/>
            <a:ext cx="797560" cy="844550"/>
            <a:chOff x="7911" y="6079"/>
            <a:chExt cx="1256" cy="1330"/>
          </a:xfrm>
        </p:grpSpPr>
        <p:pic>
          <p:nvPicPr>
            <p:cNvPr id="4" name="图片 3" descr="路由器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6882765" y="4430395"/>
            <a:ext cx="2062480" cy="13595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1520" y="4566920"/>
            <a:ext cx="2062480" cy="70548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02155" y="2795905"/>
            <a:ext cx="2062480" cy="106235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245" y="3481705"/>
            <a:ext cx="519430" cy="570865"/>
          </a:xfrm>
          <a:prstGeom prst="rect">
            <a:avLst/>
          </a:prstGeom>
        </p:spPr>
      </p:pic>
      <p:pic>
        <p:nvPicPr>
          <p:cNvPr id="5" name="图片 4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085" y="2878455"/>
            <a:ext cx="414655" cy="414655"/>
          </a:xfrm>
          <a:prstGeom prst="rect">
            <a:avLst/>
          </a:prstGeom>
        </p:spPr>
      </p:pic>
      <p:pic>
        <p:nvPicPr>
          <p:cNvPr id="6" name="图片 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7720" y="2855595"/>
            <a:ext cx="437515" cy="437515"/>
          </a:xfrm>
          <a:prstGeom prst="rect">
            <a:avLst/>
          </a:prstGeom>
        </p:spPr>
      </p:pic>
      <p:pic>
        <p:nvPicPr>
          <p:cNvPr id="8" name="图片 7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8265" y="4567555"/>
            <a:ext cx="539750" cy="53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265" y="3332480"/>
            <a:ext cx="702945" cy="511175"/>
          </a:xfrm>
          <a:prstGeom prst="rect">
            <a:avLst/>
          </a:prstGeom>
        </p:spPr>
      </p:pic>
      <p:sp>
        <p:nvSpPr>
          <p:cNvPr id="11" name="上下箭头 10"/>
          <p:cNvSpPr/>
          <p:nvPr/>
        </p:nvSpPr>
        <p:spPr>
          <a:xfrm>
            <a:off x="2960370" y="3885565"/>
            <a:ext cx="75565" cy="6610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77720" y="332549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3496945" y="329311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sp>
        <p:nvSpPr>
          <p:cNvPr id="15" name="加号 14"/>
          <p:cNvSpPr/>
          <p:nvPr/>
        </p:nvSpPr>
        <p:spPr>
          <a:xfrm>
            <a:off x="4286885" y="3522980"/>
            <a:ext cx="523875" cy="529590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于号 15"/>
          <p:cNvSpPr/>
          <p:nvPr/>
        </p:nvSpPr>
        <p:spPr>
          <a:xfrm>
            <a:off x="6033135" y="3641725"/>
            <a:ext cx="654685" cy="309245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9290" y="2536825"/>
            <a:ext cx="2174875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16805" y="2536825"/>
            <a:ext cx="1032510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82765" y="2424430"/>
            <a:ext cx="2062480" cy="148463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985" y="2506980"/>
            <a:ext cx="414655" cy="414655"/>
          </a:xfrm>
          <a:prstGeom prst="rect">
            <a:avLst/>
          </a:prstGeom>
        </p:spPr>
      </p:pic>
      <p:pic>
        <p:nvPicPr>
          <p:cNvPr id="22" name="图片 21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8330" y="2484120"/>
            <a:ext cx="437515" cy="437515"/>
          </a:xfrm>
          <a:prstGeom prst="rect">
            <a:avLst/>
          </a:prstGeom>
        </p:spPr>
      </p:pic>
      <p:pic>
        <p:nvPicPr>
          <p:cNvPr id="23" name="图片 22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325" y="5353050"/>
            <a:ext cx="431800" cy="431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910" y="3335655"/>
            <a:ext cx="702945" cy="511175"/>
          </a:xfrm>
          <a:prstGeom prst="rect">
            <a:avLst/>
          </a:prstGeom>
        </p:spPr>
      </p:pic>
      <p:sp>
        <p:nvSpPr>
          <p:cNvPr id="25" name="上下箭头 24"/>
          <p:cNvSpPr/>
          <p:nvPr/>
        </p:nvSpPr>
        <p:spPr>
          <a:xfrm>
            <a:off x="7830185" y="3917315"/>
            <a:ext cx="76200" cy="47688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58330" y="295402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6819900" y="2178050"/>
            <a:ext cx="2174875" cy="37230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 rot="19320000">
            <a:off x="7450455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8105" y="2954020"/>
            <a:ext cx="418465" cy="459740"/>
          </a:xfrm>
          <a:prstGeom prst="rect">
            <a:avLst/>
          </a:prstGeom>
        </p:spPr>
      </p:pic>
      <p:sp>
        <p:nvSpPr>
          <p:cNvPr id="32" name="上下箭头 31"/>
          <p:cNvSpPr/>
          <p:nvPr/>
        </p:nvSpPr>
        <p:spPr>
          <a:xfrm rot="2520000">
            <a:off x="8187690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402320" y="292163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pic>
        <p:nvPicPr>
          <p:cNvPr id="34" name="图片 33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220" y="4431030"/>
            <a:ext cx="418465" cy="459740"/>
          </a:xfrm>
          <a:prstGeom prst="rect">
            <a:avLst/>
          </a:prstGeom>
        </p:spPr>
      </p:pic>
      <p:sp>
        <p:nvSpPr>
          <p:cNvPr id="35" name="双大括号 34"/>
          <p:cNvSpPr/>
          <p:nvPr/>
        </p:nvSpPr>
        <p:spPr>
          <a:xfrm rot="16200000">
            <a:off x="7685405" y="4368165"/>
            <a:ext cx="492125" cy="1511935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1870" y="4963795"/>
            <a:ext cx="285750" cy="285750"/>
          </a:xfrm>
          <a:prstGeom prst="rect">
            <a:avLst/>
          </a:prstGeom>
        </p:spPr>
      </p:pic>
      <p:pic>
        <p:nvPicPr>
          <p:cNvPr id="37" name="图片 36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050" y="4963795"/>
            <a:ext cx="280670" cy="2806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922780" y="434911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51990" y="259016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14185" y="419925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82765" y="219773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端口做内网穿透原理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2005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533640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  <a:endCxn id="3" idx="3"/>
          </p:cNvCxnSpPr>
          <p:nvPr>
            <p:custDataLst>
              <p:tags r:id="rId4"/>
            </p:custDataLst>
          </p:nvPr>
        </p:nvCxnSpPr>
        <p:spPr>
          <a:xfrm flipH="1">
            <a:off x="3634105" y="1264285"/>
            <a:ext cx="3899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01955" y="3738880"/>
            <a:ext cx="116452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ClientPort轮询发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请求给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Port，检查是否有客户端连接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、当有客户端连接建立时，生成一个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，通过步骤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所述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轮询通道返回到</a:t>
            </a:r>
            <a:r>
              <a:rPr lang="zh-CN" altLang="en-US">
                <a:sym typeface="+mn-ea"/>
              </a:rPr>
              <a:t>ClientPort，同时建立Client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ServerSession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-&gt;ServerSession-&gt;HTTP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</a:t>
            </a:r>
            <a:r>
              <a:rPr lang="zh-CN" altLang="en-US">
                <a:sym typeface="+mn-ea"/>
              </a:rPr>
              <a:t>真实端口的通道建立完成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S;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，取走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4" name="流程图: 联系 23"/>
          <p:cNvSpPr/>
          <p:nvPr>
            <p:custDataLst>
              <p:tags r:id="rId6"/>
            </p:custDataLst>
          </p:nvPr>
        </p:nvSpPr>
        <p:spPr>
          <a:xfrm>
            <a:off x="5634990" y="81788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" idx="1"/>
          </p:cNvCxnSpPr>
          <p:nvPr>
            <p:custDataLst>
              <p:tags r:id="rId8"/>
            </p:custDataLst>
          </p:nvPr>
        </p:nvCxnSpPr>
        <p:spPr>
          <a:xfrm flipV="1">
            <a:off x="1506855" y="1264285"/>
            <a:ext cx="565150" cy="87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>
            <p:custDataLst>
              <p:tags r:id="rId9"/>
            </p:custDataLst>
          </p:nvPr>
        </p:nvSpPr>
        <p:spPr>
          <a:xfrm>
            <a:off x="1506855" y="141224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147570" y="233680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53" name="流程图: 联系 52"/>
          <p:cNvSpPr/>
          <p:nvPr>
            <p:custDataLst>
              <p:tags r:id="rId11"/>
            </p:custDataLst>
          </p:nvPr>
        </p:nvSpPr>
        <p:spPr>
          <a:xfrm>
            <a:off x="1633855" y="2020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2853055" y="152781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>
            <p:custDataLst>
              <p:tags r:id="rId13"/>
            </p:custDataLst>
          </p:nvPr>
        </p:nvSpPr>
        <p:spPr>
          <a:xfrm>
            <a:off x="2910840" y="17284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4640580" y="1168400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4577715" y="2334260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>
            <a:off x="7533640" y="227711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59" name="流程图: 联系 58"/>
          <p:cNvSpPr/>
          <p:nvPr>
            <p:custDataLst>
              <p:tags r:id="rId17"/>
            </p:custDataLst>
          </p:nvPr>
        </p:nvSpPr>
        <p:spPr>
          <a:xfrm>
            <a:off x="8290560" y="17443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0" name="直接箭头连接符 59"/>
          <p:cNvCxnSpPr/>
          <p:nvPr>
            <p:custDataLst>
              <p:tags r:id="rId18"/>
            </p:custDataLst>
          </p:nvPr>
        </p:nvCxnSpPr>
        <p:spPr>
          <a:xfrm>
            <a:off x="8213090" y="152527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19"/>
            </p:custDataLst>
          </p:nvPr>
        </p:nvCxnSpPr>
        <p:spPr>
          <a:xfrm>
            <a:off x="1506855" y="2166620"/>
            <a:ext cx="640715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51" idx="1"/>
          </p:cNvCxnSpPr>
          <p:nvPr>
            <p:custDataLst>
              <p:tags r:id="rId20"/>
            </p:custDataLst>
          </p:nvPr>
        </p:nvCxnSpPr>
        <p:spPr>
          <a:xfrm>
            <a:off x="855345" y="2430145"/>
            <a:ext cx="1292225" cy="1701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3"/>
            <a:endCxn id="57" idx="1"/>
          </p:cNvCxnSpPr>
          <p:nvPr>
            <p:custDataLst>
              <p:tags r:id="rId21"/>
            </p:custDataLst>
          </p:nvPr>
        </p:nvCxnSpPr>
        <p:spPr>
          <a:xfrm flipV="1">
            <a:off x="3853815" y="2597785"/>
            <a:ext cx="723900" cy="25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7" idx="3"/>
            <a:endCxn id="58" idx="1"/>
          </p:cNvCxnSpPr>
          <p:nvPr>
            <p:custDataLst>
              <p:tags r:id="rId22"/>
            </p:custDataLst>
          </p:nvPr>
        </p:nvCxnSpPr>
        <p:spPr>
          <a:xfrm flipV="1">
            <a:off x="6589395" y="2540635"/>
            <a:ext cx="94424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10234295" y="1611630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58" idx="3"/>
          </p:cNvCxnSpPr>
          <p:nvPr>
            <p:custDataLst>
              <p:tags r:id="rId24"/>
            </p:custDataLst>
          </p:nvPr>
        </p:nvCxnSpPr>
        <p:spPr>
          <a:xfrm flipV="1">
            <a:off x="9239885" y="1903095"/>
            <a:ext cx="994410" cy="637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>
            <p:custDataLst>
              <p:tags r:id="rId25"/>
            </p:custDataLst>
          </p:nvPr>
        </p:nvSpPr>
        <p:spPr>
          <a:xfrm>
            <a:off x="9578975" y="1850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流程图: 联系 69"/>
          <p:cNvSpPr/>
          <p:nvPr>
            <p:custDataLst>
              <p:tags r:id="rId26"/>
            </p:custDataLst>
          </p:nvPr>
        </p:nvSpPr>
        <p:spPr>
          <a:xfrm>
            <a:off x="1253490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流程图: 联系 70"/>
          <p:cNvSpPr/>
          <p:nvPr>
            <p:custDataLst>
              <p:tags r:id="rId27"/>
            </p:custDataLst>
          </p:nvPr>
        </p:nvSpPr>
        <p:spPr>
          <a:xfrm>
            <a:off x="405765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流程图: 联系 71"/>
          <p:cNvSpPr/>
          <p:nvPr>
            <p:custDataLst>
              <p:tags r:id="rId28"/>
            </p:custDataLst>
          </p:nvPr>
        </p:nvSpPr>
        <p:spPr>
          <a:xfrm>
            <a:off x="699516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8" idx="3"/>
            <a:endCxn id="65" idx="2"/>
          </p:cNvCxnSpPr>
          <p:nvPr>
            <p:custDataLst>
              <p:tags r:id="rId29"/>
            </p:custDataLst>
          </p:nvPr>
        </p:nvCxnSpPr>
        <p:spPr>
          <a:xfrm flipV="1">
            <a:off x="9239885" y="2138680"/>
            <a:ext cx="1646555" cy="4019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>
            <p:custDataLst>
              <p:tags r:id="rId30"/>
            </p:custDataLst>
          </p:nvPr>
        </p:nvSpPr>
        <p:spPr>
          <a:xfrm>
            <a:off x="9984740" y="233426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等腰三角形 74"/>
          <p:cNvSpPr/>
          <p:nvPr>
            <p:custDataLst>
              <p:tags r:id="rId31"/>
            </p:custDataLst>
          </p:nvPr>
        </p:nvSpPr>
        <p:spPr>
          <a:xfrm>
            <a:off x="10359390" y="222567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6" name="等腰三角形 75"/>
          <p:cNvSpPr/>
          <p:nvPr>
            <p:custDataLst>
              <p:tags r:id="rId32"/>
            </p:custDataLst>
          </p:nvPr>
        </p:nvSpPr>
        <p:spPr>
          <a:xfrm>
            <a:off x="1662430" y="254063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781492" y="921385"/>
            <a:ext cx="1380172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4708525" y="898525"/>
            <a:ext cx="272097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2973705" y="3637280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6634480" y="2159000"/>
            <a:ext cx="2037715" cy="1362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  <a:endCxn id="10" idx="2"/>
          </p:cNvCxnSpPr>
          <p:nvPr/>
        </p:nvCxnSpPr>
        <p:spPr>
          <a:xfrm flipH="1" flipV="1">
            <a:off x="6069330" y="1301115"/>
            <a:ext cx="565150" cy="455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0"/>
            <a:endCxn id="10" idx="1"/>
          </p:cNvCxnSpPr>
          <p:nvPr/>
        </p:nvCxnSpPr>
        <p:spPr>
          <a:xfrm flipV="1">
            <a:off x="3841115" y="1099820"/>
            <a:ext cx="867410" cy="253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9795510" y="329755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0001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93180" y="1430655"/>
            <a:ext cx="797560" cy="844550"/>
            <a:chOff x="7911" y="6079"/>
            <a:chExt cx="1256" cy="1330"/>
          </a:xfrm>
        </p:grpSpPr>
        <p:pic>
          <p:nvPicPr>
            <p:cNvPr id="22" name="图片 21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855835" y="36372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5064760" y="3153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946775" y="3556000"/>
            <a:ext cx="498475" cy="67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8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V="1">
            <a:off x="5946775" y="2633980"/>
            <a:ext cx="882015" cy="519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72560" y="2391410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964940" y="89217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无公网</a:t>
            </a:r>
            <a:r>
              <a:rPr lang="en-US" altLang="zh-CN" sz="1400"/>
              <a:t>IP</a:t>
            </a:r>
            <a:endParaRPr lang="en-US" altLang="zh-CN" sz="1400"/>
          </a:p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grpSp>
        <p:nvGrpSpPr>
          <p:cNvPr id="10" name="组合 9"/>
          <p:cNvGrpSpPr/>
          <p:nvPr/>
        </p:nvGrpSpPr>
        <p:grpSpPr>
          <a:xfrm>
            <a:off x="6529705" y="1864995"/>
            <a:ext cx="797560" cy="844550"/>
            <a:chOff x="7911" y="6079"/>
            <a:chExt cx="1256" cy="1330"/>
          </a:xfrm>
        </p:grpSpPr>
        <p:pic>
          <p:nvPicPr>
            <p:cNvPr id="8" name="图片 7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2525" y="3999230"/>
            <a:ext cx="797560" cy="844550"/>
            <a:chOff x="7911" y="6079"/>
            <a:chExt cx="1256" cy="1330"/>
          </a:xfrm>
        </p:grpSpPr>
        <p:pic>
          <p:nvPicPr>
            <p:cNvPr id="13" name="图片 12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280670"/>
            <a:ext cx="4102735" cy="35388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82745" y="167068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4059555" y="38862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4396105" y="304609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5172710" y="856615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278120" y="3448685"/>
            <a:ext cx="116713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2</a:t>
            </a:r>
            <a:r>
              <a:rPr lang="en-US" altLang="zh-CN"/>
              <a:t>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1"/>
            <a:endCxn id="5" idx="0"/>
          </p:cNvCxnSpPr>
          <p:nvPr/>
        </p:nvCxnSpPr>
        <p:spPr>
          <a:xfrm flipH="1">
            <a:off x="5064760" y="1057910"/>
            <a:ext cx="1079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H="1" flipV="1">
            <a:off x="5064760" y="2073275"/>
            <a:ext cx="213360" cy="97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60020" y="4075430"/>
            <a:ext cx="357060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38150" y="4233545"/>
            <a:ext cx="138493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同事的电脑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1301750" y="5137150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03895" y="2785745"/>
            <a:ext cx="3754120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394065" y="331406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10158095" y="4300220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9" name="直接连接符 28"/>
          <p:cNvCxnSpPr>
            <a:stCxn id="17" idx="2"/>
            <a:endCxn id="21" idx="0"/>
          </p:cNvCxnSpPr>
          <p:nvPr>
            <p:custDataLst>
              <p:tags r:id="rId14"/>
            </p:custDataLst>
          </p:nvPr>
        </p:nvCxnSpPr>
        <p:spPr>
          <a:xfrm>
            <a:off x="9276080" y="3716655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399395" y="308991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6"/>
            </p:custDataLst>
          </p:nvPr>
        </p:nvSpPr>
        <p:spPr>
          <a:xfrm>
            <a:off x="6086475" y="215265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cxnSp>
        <p:nvCxnSpPr>
          <p:cNvPr id="33" name="直接连接符 32"/>
          <p:cNvCxnSpPr>
            <a:stCxn id="17" idx="0"/>
            <a:endCxn id="32" idx="2"/>
          </p:cNvCxnSpPr>
          <p:nvPr/>
        </p:nvCxnSpPr>
        <p:spPr>
          <a:xfrm flipH="1" flipV="1">
            <a:off x="6968490" y="2555240"/>
            <a:ext cx="2307590" cy="75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0"/>
            <a:endCxn id="22" idx="2"/>
          </p:cNvCxnSpPr>
          <p:nvPr/>
        </p:nvCxnSpPr>
        <p:spPr>
          <a:xfrm flipH="1" flipV="1">
            <a:off x="6413500" y="1259205"/>
            <a:ext cx="554990" cy="89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3"/>
            <a:endCxn id="25" idx="1"/>
          </p:cNvCxnSpPr>
          <p:nvPr/>
        </p:nvCxnSpPr>
        <p:spPr>
          <a:xfrm flipV="1">
            <a:off x="3036570" y="5251450"/>
            <a:ext cx="17945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矩形 93"/>
          <p:cNvSpPr/>
          <p:nvPr/>
        </p:nvSpPr>
        <p:spPr>
          <a:xfrm>
            <a:off x="4479925" y="3310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22250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3705" y="819785"/>
            <a:ext cx="799846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3475355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433705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48590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592201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141095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505333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4697730" y="354711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68" name="曲线连接符 67"/>
          <p:cNvCxnSpPr>
            <a:stCxn id="59" idx="1"/>
            <a:endCxn id="56" idx="1"/>
          </p:cNvCxnSpPr>
          <p:nvPr/>
        </p:nvCxnSpPr>
        <p:spPr>
          <a:xfrm rot="10800000" flipH="1">
            <a:off x="433705" y="1267460"/>
            <a:ext cx="3041650" cy="3021965"/>
          </a:xfrm>
          <a:prstGeom prst="curvedConnector3">
            <a:avLst>
              <a:gd name="adj1" fmla="val -782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1" idx="3"/>
            <a:endCxn id="56" idx="3"/>
          </p:cNvCxnSpPr>
          <p:nvPr/>
        </p:nvCxnSpPr>
        <p:spPr>
          <a:xfrm flipH="1" flipV="1">
            <a:off x="5390515" y="1268095"/>
            <a:ext cx="2446655" cy="3021965"/>
          </a:xfrm>
          <a:prstGeom prst="curvedConnector3">
            <a:avLst>
              <a:gd name="adj1" fmla="val -973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 flipH="1">
            <a:off x="2386330" y="2466975"/>
            <a:ext cx="344805" cy="1005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5" idx="0"/>
          </p:cNvCxnSpPr>
          <p:nvPr/>
        </p:nvCxnSpPr>
        <p:spPr>
          <a:xfrm flipH="1">
            <a:off x="5942965" y="2466975"/>
            <a:ext cx="355600" cy="108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85520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5499100" y="54711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85900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476821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67915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5650230" y="389255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230755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5650230" y="496379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3975735" y="2294255"/>
            <a:ext cx="10775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/>
          <p:nvPr>
            <p:custDataLst>
              <p:tags r:id="rId12"/>
            </p:custDataLst>
          </p:nvPr>
        </p:nvGraphicFramePr>
        <p:xfrm>
          <a:off x="8737600" y="3603625"/>
          <a:ext cx="3320415" cy="13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1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</a:t>
                      </a:r>
                      <a:r>
                        <a:rPr sz="1400">
                          <a:sym typeface="+mn-ea"/>
                        </a:rPr>
                        <a:t>ransport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receiver</a:t>
                      </a:r>
                      <a:r>
                        <a:rPr lang="zh-CN" altLang="en-US" sz="1400">
                          <a:sym typeface="+mn-ea"/>
                        </a:rPr>
                        <a:t>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abstract void send</a:t>
                      </a:r>
                      <a:r>
                        <a:rPr lang="en-US" altLang="zh-CN" sz="1400">
                          <a:sym typeface="+mn-ea"/>
                        </a:rPr>
                        <a:t>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void receive(bts);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859020" y="409765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567940" y="288607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124575" y="28949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975735" y="19786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405380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913495" y="4963795"/>
            <a:ext cx="2878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send把字节发送出去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receive</a:t>
            </a:r>
            <a:r>
              <a:rPr lang="zh-CN" altLang="en-US">
                <a:sym typeface="+mn-ea"/>
              </a:rPr>
              <a:t>把字节交给</a:t>
            </a:r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去处理。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可以是</a:t>
            </a:r>
            <a:r>
              <a:rPr lang="en-US" altLang="zh-CN">
                <a:sym typeface="+mn-ea"/>
              </a:rPr>
              <a:t>point</a:t>
            </a:r>
            <a:r>
              <a:rPr lang="zh-CN" altLang="en-US">
                <a:sym typeface="+mn-ea"/>
              </a:rPr>
              <a:t>或另一个</a:t>
            </a:r>
            <a:r>
              <a:rPr lang="en-US" altLang="zh-CN">
                <a:sym typeface="+mn-ea"/>
              </a:rPr>
              <a:t>Transport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20760" y="919480"/>
            <a:ext cx="349821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TransmitServer</a:t>
            </a:r>
            <a:r>
              <a:rPr lang="en-US" altLang="zh-CN" sz="1400">
                <a:sym typeface="+mn-ea"/>
              </a:rPr>
              <a:t>/Client</a:t>
            </a:r>
            <a:r>
              <a:rPr lang="zh-CN" altLang="en-US" sz="1400">
                <a:sym typeface="+mn-ea"/>
              </a:rPr>
              <a:t>负责调度</a:t>
            </a:r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endParaRPr sz="1400">
              <a:sym typeface="+mn-ea"/>
            </a:endParaRPr>
          </a:p>
          <a:p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r>
              <a:rPr lang="zh-CN" sz="1400">
                <a:sym typeface="+mn-ea"/>
              </a:rPr>
              <a:t>负责字节传输</a:t>
            </a:r>
            <a:endParaRPr lang="zh-CN" sz="1400">
              <a:sym typeface="+mn-ea"/>
            </a:endParaRPr>
          </a:p>
          <a:p>
            <a:endParaRPr 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point</a:t>
            </a:r>
            <a:r>
              <a:rPr lang="zh-CN" altLang="en-US" sz="1400">
                <a:sym typeface="+mn-ea"/>
              </a:rPr>
              <a:t>负责对接用户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目标端口</a:t>
            </a:r>
            <a:r>
              <a:rPr lang="en-US" altLang="zh-CN" sz="1400">
                <a:sym typeface="+mn-ea"/>
              </a:rPr>
              <a:t>/sc/ss</a:t>
            </a:r>
            <a:endParaRPr sz="1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693928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983855" y="317436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575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636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120650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36703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7462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9425940" y="395287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074420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296354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8201660" y="341122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>
            <a:off x="1114425" y="2467610"/>
            <a:ext cx="1205230" cy="1005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3"/>
            <a:endCxn id="31" idx="1"/>
          </p:cNvCxnSpPr>
          <p:nvPr/>
        </p:nvCxnSpPr>
        <p:spPr>
          <a:xfrm>
            <a:off x="4838065" y="2294890"/>
            <a:ext cx="2189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18845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9003030" y="533527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1922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8272145" y="448246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01240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9154160" y="375666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164080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9154160" y="482790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205422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62950" y="39617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701165" y="276987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330825" y="197929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05422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338705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2"/>
            </p:custDataLst>
          </p:nvPr>
        </p:nvSpPr>
        <p:spPr>
          <a:xfrm>
            <a:off x="805942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702754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981646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890714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90714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2" idx="2"/>
            <a:endCxn id="65" idx="0"/>
          </p:cNvCxnSpPr>
          <p:nvPr/>
        </p:nvCxnSpPr>
        <p:spPr>
          <a:xfrm flipH="1">
            <a:off x="9446895" y="2467610"/>
            <a:ext cx="1306830" cy="94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248265" y="27660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cxnSp>
        <p:nvCxnSpPr>
          <p:cNvPr id="40" name="曲线连接符 39"/>
          <p:cNvCxnSpPr>
            <a:stCxn id="61" idx="3"/>
            <a:endCxn id="30" idx="3"/>
          </p:cNvCxnSpPr>
          <p:nvPr/>
        </p:nvCxnSpPr>
        <p:spPr>
          <a:xfrm flipH="1" flipV="1">
            <a:off x="9974580" y="1268095"/>
            <a:ext cx="1366520" cy="2886075"/>
          </a:xfrm>
          <a:prstGeom prst="curvedConnector3">
            <a:avLst>
              <a:gd name="adj1" fmla="val -1742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0" idx="1"/>
            <a:endCxn id="56" idx="3"/>
          </p:cNvCxnSpPr>
          <p:nvPr/>
        </p:nvCxnSpPr>
        <p:spPr>
          <a:xfrm rot="10800000" flipV="1">
            <a:off x="3121660" y="1268095"/>
            <a:ext cx="4937760" cy="3175"/>
          </a:xfrm>
          <a:prstGeom prst="curvedConnector2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59" idx="1"/>
            <a:endCxn id="56" idx="1"/>
          </p:cNvCxnSpPr>
          <p:nvPr/>
        </p:nvCxnSpPr>
        <p:spPr>
          <a:xfrm rot="10800000" flipH="1">
            <a:off x="367030" y="1267460"/>
            <a:ext cx="839470" cy="3021965"/>
          </a:xfrm>
          <a:prstGeom prst="curvedConnector3">
            <a:avLst>
              <a:gd name="adj1" fmla="val -28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1168400" y="4660265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</p:cNvCxnSpPr>
          <p:nvPr/>
        </p:nvCxnSpPr>
        <p:spPr>
          <a:xfrm flipH="1" flipV="1">
            <a:off x="6645910" y="1988820"/>
            <a:ext cx="2026285" cy="1532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0828655" y="3125470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25520" y="2971800"/>
            <a:ext cx="797560" cy="844550"/>
            <a:chOff x="7911" y="6079"/>
            <a:chExt cx="1256" cy="1330"/>
          </a:xfrm>
        </p:grpSpPr>
        <p:pic>
          <p:nvPicPr>
            <p:cNvPr id="25" name="图片 24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7930" y="1108710"/>
            <a:ext cx="2162810" cy="88265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28" name="直接连接符 27"/>
          <p:cNvCxnSpPr>
            <a:stCxn id="25" idx="3"/>
          </p:cNvCxnSpPr>
          <p:nvPr/>
        </p:nvCxnSpPr>
        <p:spPr>
          <a:xfrm flipV="1">
            <a:off x="4225290" y="1988820"/>
            <a:ext cx="1703705" cy="1330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>
            <p:custDataLst>
              <p:tags r:id="rId10"/>
            </p:custDataLst>
          </p:nvPr>
        </p:nvSpPr>
        <p:spPr>
          <a:xfrm>
            <a:off x="2014220" y="4037330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30" name="直接连接符 29"/>
          <p:cNvCxnSpPr>
            <a:stCxn id="11" idx="0"/>
            <a:endCxn id="29" idx="2"/>
          </p:cNvCxnSpPr>
          <p:nvPr/>
        </p:nvCxnSpPr>
        <p:spPr>
          <a:xfrm flipV="1">
            <a:off x="2035810" y="4439920"/>
            <a:ext cx="1219200" cy="220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0"/>
          </p:cNvCxnSpPr>
          <p:nvPr/>
        </p:nvCxnSpPr>
        <p:spPr>
          <a:xfrm flipV="1">
            <a:off x="3255010" y="3529330"/>
            <a:ext cx="53975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9516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9964420" y="34937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sp>
        <p:nvSpPr>
          <p:cNvPr id="34" name="文本框 33"/>
          <p:cNvSpPr txBox="1"/>
          <p:nvPr/>
        </p:nvSpPr>
        <p:spPr>
          <a:xfrm>
            <a:off x="1423670" y="3222625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172.16.1.2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TABLE_ENDDRAG_ORIGIN_RECT" val="261*110"/>
  <p:tag name="TABLE_ENDDRAG_RECT" val="678*227*261*110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commondata" val="eyJoZGlkIjoiNDE4MjUxNmFkNzljZmE2MTdkMTlmZWY3MDFjYzM1YTIifQ=="/>
  <p:tag name="resource_record_key" val="{&quot;13&quot;:[20482073]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演示</Application>
  <PresentationFormat>宽屏</PresentationFormat>
  <Paragraphs>314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方正粗圆_GBK</vt:lpstr>
      <vt:lpstr>方正兰亭黑简体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247</cp:revision>
  <dcterms:created xsi:type="dcterms:W3CDTF">2019-06-19T02:08:00Z</dcterms:created>
  <dcterms:modified xsi:type="dcterms:W3CDTF">2024-06-15T16:31:53Z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