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media/image14.svg" ContentType="image/svg+xml"/>
  <Override PartName="/ppt/media/image3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8" r:id="rId11"/>
    <p:sldId id="266" r:id="rId12"/>
    <p:sldId id="267" r:id="rId13"/>
    <p:sldId id="271" r:id="rId14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1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91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94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svg"/><Relationship Id="rId8" Type="http://schemas.openxmlformats.org/officeDocument/2006/relationships/image" Target="../media/image12.png"/><Relationship Id="rId7" Type="http://schemas.openxmlformats.org/officeDocument/2006/relationships/image" Target="../media/image11.sv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sv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124.xml"/><Relationship Id="rId32" Type="http://schemas.openxmlformats.org/officeDocument/2006/relationships/tags" Target="../tags/tag123.xml"/><Relationship Id="rId31" Type="http://schemas.openxmlformats.org/officeDocument/2006/relationships/tags" Target="../tags/tag122.xml"/><Relationship Id="rId30" Type="http://schemas.openxmlformats.org/officeDocument/2006/relationships/tags" Target="../tags/tag121.xml"/><Relationship Id="rId3" Type="http://schemas.openxmlformats.org/officeDocument/2006/relationships/tags" Target="../tags/tag94.xml"/><Relationship Id="rId29" Type="http://schemas.openxmlformats.org/officeDocument/2006/relationships/tags" Target="../tags/tag120.xml"/><Relationship Id="rId28" Type="http://schemas.openxmlformats.org/officeDocument/2006/relationships/tags" Target="../tags/tag119.xml"/><Relationship Id="rId27" Type="http://schemas.openxmlformats.org/officeDocument/2006/relationships/tags" Target="../tags/tag118.xml"/><Relationship Id="rId26" Type="http://schemas.openxmlformats.org/officeDocument/2006/relationships/tags" Target="../tags/tag117.xml"/><Relationship Id="rId25" Type="http://schemas.openxmlformats.org/officeDocument/2006/relationships/tags" Target="../tags/tag116.xml"/><Relationship Id="rId24" Type="http://schemas.openxmlformats.org/officeDocument/2006/relationships/tags" Target="../tags/tag115.xml"/><Relationship Id="rId23" Type="http://schemas.openxmlformats.org/officeDocument/2006/relationships/tags" Target="../tags/tag114.xml"/><Relationship Id="rId22" Type="http://schemas.openxmlformats.org/officeDocument/2006/relationships/tags" Target="../tags/tag113.xml"/><Relationship Id="rId21" Type="http://schemas.openxmlformats.org/officeDocument/2006/relationships/tags" Target="../tags/tag112.xml"/><Relationship Id="rId20" Type="http://schemas.openxmlformats.org/officeDocument/2006/relationships/tags" Target="../tags/tag111.xml"/><Relationship Id="rId2" Type="http://schemas.openxmlformats.org/officeDocument/2006/relationships/tags" Target="../tags/tag93.xml"/><Relationship Id="rId19" Type="http://schemas.openxmlformats.org/officeDocument/2006/relationships/tags" Target="../tags/tag110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.svg"/><Relationship Id="rId1" Type="http://schemas.openxmlformats.org/officeDocument/2006/relationships/tags" Target="../tags/tag13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55.xml"/><Relationship Id="rId15" Type="http://schemas.openxmlformats.org/officeDocument/2006/relationships/tags" Target="../tags/tag154.xml"/><Relationship Id="rId14" Type="http://schemas.openxmlformats.org/officeDocument/2006/relationships/tags" Target="../tags/tag153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tags" Target="../tags/tag14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tags" Target="../tags/tag15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81.xml"/><Relationship Id="rId13" Type="http://schemas.openxmlformats.org/officeDocument/2006/relationships/tags" Target="../tags/tag180.xml"/><Relationship Id="rId12" Type="http://schemas.openxmlformats.org/officeDocument/2006/relationships/tags" Target="../tags/tag17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tags" Target="../tags/tag16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88.xml"/><Relationship Id="rId1" Type="http://schemas.openxmlformats.org/officeDocument/2006/relationships/tags" Target="../tags/tag1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5755" y="9118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94330" y="2957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426075" y="2132965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8311515" y="866775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167370" y="3084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10627995" y="2030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5426075" y="1119505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4" idx="1"/>
          </p:cNvCxnSpPr>
          <p:nvPr/>
        </p:nvCxnSpPr>
        <p:spPr>
          <a:xfrm flipV="1">
            <a:off x="1506855" y="1175385"/>
            <a:ext cx="1358900" cy="99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11" idx="1"/>
          </p:cNvCxnSpPr>
          <p:nvPr/>
        </p:nvCxnSpPr>
        <p:spPr>
          <a:xfrm>
            <a:off x="4427855" y="1175385"/>
            <a:ext cx="998220" cy="207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8" idx="1"/>
          </p:cNvCxnSpPr>
          <p:nvPr/>
        </p:nvCxnSpPr>
        <p:spPr>
          <a:xfrm flipV="1">
            <a:off x="7313295" y="1130300"/>
            <a:ext cx="998220" cy="252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 flipH="1">
            <a:off x="9020810" y="1393825"/>
            <a:ext cx="71755" cy="169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</p:cNvCxnSpPr>
          <p:nvPr/>
        </p:nvCxnSpPr>
        <p:spPr>
          <a:xfrm flipH="1">
            <a:off x="7283450" y="1130300"/>
            <a:ext cx="1028065" cy="490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370070" y="1438910"/>
            <a:ext cx="1035050" cy="172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6" idx="0"/>
          </p:cNvCxnSpPr>
          <p:nvPr/>
        </p:nvCxnSpPr>
        <p:spPr>
          <a:xfrm>
            <a:off x="3646805" y="1438910"/>
            <a:ext cx="100965" cy="1518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</p:cNvCxnSpPr>
          <p:nvPr/>
        </p:nvCxnSpPr>
        <p:spPr>
          <a:xfrm flipV="1">
            <a:off x="4600575" y="2363470"/>
            <a:ext cx="825500" cy="85725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6" idx="1"/>
          </p:cNvCxnSpPr>
          <p:nvPr>
            <p:custDataLst>
              <p:tags r:id="rId8"/>
            </p:custDataLst>
          </p:nvPr>
        </p:nvCxnSpPr>
        <p:spPr>
          <a:xfrm>
            <a:off x="1484630" y="2292350"/>
            <a:ext cx="1409700" cy="9283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9" idx="1"/>
          </p:cNvCxnSpPr>
          <p:nvPr>
            <p:custDataLst>
              <p:tags r:id="rId9"/>
            </p:custDataLst>
          </p:nvPr>
        </p:nvCxnSpPr>
        <p:spPr>
          <a:xfrm>
            <a:off x="7437755" y="2396490"/>
            <a:ext cx="729615" cy="95123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  <a:endCxn id="10" idx="1"/>
          </p:cNvCxnSpPr>
          <p:nvPr>
            <p:custDataLst>
              <p:tags r:id="rId10"/>
            </p:custDataLst>
          </p:nvPr>
        </p:nvCxnSpPr>
        <p:spPr>
          <a:xfrm flipV="1">
            <a:off x="9873615" y="2293620"/>
            <a:ext cx="754380" cy="105410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11"/>
            </p:custDataLst>
          </p:nvPr>
        </p:nvCxnSpPr>
        <p:spPr>
          <a:xfrm flipV="1">
            <a:off x="489585" y="439420"/>
            <a:ext cx="731520" cy="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2"/>
            </p:custDataLst>
          </p:nvPr>
        </p:nvCxnSpPr>
        <p:spPr>
          <a:xfrm flipV="1">
            <a:off x="489585" y="889635"/>
            <a:ext cx="731520" cy="22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95910" y="9334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建立连接</a:t>
            </a:r>
            <a:endParaRPr lang="zh-CN" altLang="en-US" sz="1600"/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409575" y="57467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进行通信</a:t>
            </a:r>
            <a:endParaRPr lang="zh-CN" altLang="en-US" sz="1600"/>
          </a:p>
        </p:txBody>
      </p:sp>
      <p:sp>
        <p:nvSpPr>
          <p:cNvPr id="32" name="流程图: 联系 31"/>
          <p:cNvSpPr/>
          <p:nvPr/>
        </p:nvSpPr>
        <p:spPr>
          <a:xfrm>
            <a:off x="1953895" y="138303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3" name="流程图: 联系 32"/>
          <p:cNvSpPr/>
          <p:nvPr>
            <p:custDataLst>
              <p:tags r:id="rId14"/>
            </p:custDataLst>
          </p:nvPr>
        </p:nvSpPr>
        <p:spPr>
          <a:xfrm>
            <a:off x="4768850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4" name="流程图: 联系 33"/>
          <p:cNvSpPr/>
          <p:nvPr>
            <p:custDataLst>
              <p:tags r:id="rId15"/>
            </p:custDataLst>
          </p:nvPr>
        </p:nvSpPr>
        <p:spPr>
          <a:xfrm>
            <a:off x="7526655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流程图: 联系 34"/>
          <p:cNvSpPr/>
          <p:nvPr>
            <p:custDataLst>
              <p:tags r:id="rId16"/>
            </p:custDataLst>
          </p:nvPr>
        </p:nvSpPr>
        <p:spPr>
          <a:xfrm>
            <a:off x="1953895" y="291147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8" name="流程图: 联系 37"/>
          <p:cNvSpPr/>
          <p:nvPr>
            <p:custDataLst>
              <p:tags r:id="rId17"/>
            </p:custDataLst>
          </p:nvPr>
        </p:nvSpPr>
        <p:spPr>
          <a:xfrm>
            <a:off x="9116060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9" name="流程图: 联系 38"/>
          <p:cNvSpPr/>
          <p:nvPr>
            <p:custDataLst>
              <p:tags r:id="rId18"/>
            </p:custDataLst>
          </p:nvPr>
        </p:nvSpPr>
        <p:spPr>
          <a:xfrm>
            <a:off x="7653655" y="13938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0" name="流程图: 联系 39"/>
          <p:cNvSpPr/>
          <p:nvPr>
            <p:custDataLst>
              <p:tags r:id="rId19"/>
            </p:custDataLst>
          </p:nvPr>
        </p:nvSpPr>
        <p:spPr>
          <a:xfrm>
            <a:off x="4803775" y="1512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1" name="流程图: 联系 40"/>
          <p:cNvSpPr/>
          <p:nvPr>
            <p:custDataLst>
              <p:tags r:id="rId20"/>
            </p:custDataLst>
          </p:nvPr>
        </p:nvSpPr>
        <p:spPr>
          <a:xfrm>
            <a:off x="3646805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2" name="直接箭头连接符 41"/>
          <p:cNvCxnSpPr/>
          <p:nvPr>
            <p:custDataLst>
              <p:tags r:id="rId21"/>
            </p:custDataLst>
          </p:nvPr>
        </p:nvCxnSpPr>
        <p:spPr>
          <a:xfrm>
            <a:off x="1475105" y="2388235"/>
            <a:ext cx="1390015" cy="10445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22"/>
            </p:custDataLst>
          </p:nvPr>
        </p:nvCxnSpPr>
        <p:spPr>
          <a:xfrm flipV="1">
            <a:off x="9890760" y="2570480"/>
            <a:ext cx="1255395" cy="9391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流程图: 联系 43"/>
          <p:cNvSpPr/>
          <p:nvPr>
            <p:custDataLst>
              <p:tags r:id="rId23"/>
            </p:custDataLst>
          </p:nvPr>
        </p:nvSpPr>
        <p:spPr>
          <a:xfrm>
            <a:off x="10525125" y="295719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01955" y="3738880"/>
            <a:ext cx="11645265" cy="2362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ClientPort收到连接信息后向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Port发起连接请求，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Port返回一个唯一的</a:t>
            </a:r>
            <a:r>
              <a:rPr lang="en-US" altLang="zh-CN">
                <a:sym typeface="+mn-ea"/>
              </a:rPr>
              <a:t>sessionId;</a:t>
            </a:r>
            <a:endParaRPr lang="en-US" altLang="zh-CN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ClientPort根据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</a:t>
            </a:r>
            <a:r>
              <a:rPr lang="zh-CN" altLang="en-US">
                <a:sym typeface="+mn-ea"/>
              </a:rPr>
              <a:t>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-&gt;ServerSession-&gt;</a:t>
            </a:r>
            <a:r>
              <a:rPr lang="zh-CN" altLang="en-US">
                <a:sym typeface="+mn-ea"/>
              </a:rPr>
              <a:t>真实端口的通道建立完成。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，并将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46" name="流程图: 联系 45"/>
          <p:cNvSpPr/>
          <p:nvPr>
            <p:custDataLst>
              <p:tags r:id="rId24"/>
            </p:custDataLst>
          </p:nvPr>
        </p:nvSpPr>
        <p:spPr>
          <a:xfrm>
            <a:off x="2173605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7" name="流程图: 联系 46"/>
          <p:cNvSpPr/>
          <p:nvPr>
            <p:custDataLst>
              <p:tags r:id="rId25"/>
            </p:custDataLst>
          </p:nvPr>
        </p:nvSpPr>
        <p:spPr>
          <a:xfrm>
            <a:off x="4839335" y="2483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8" name="流程图: 联系 47"/>
          <p:cNvSpPr/>
          <p:nvPr>
            <p:custDataLst>
              <p:tags r:id="rId26"/>
            </p:custDataLst>
          </p:nvPr>
        </p:nvSpPr>
        <p:spPr>
          <a:xfrm>
            <a:off x="7707630" y="2610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9" name="流程图: 联系 48"/>
          <p:cNvSpPr/>
          <p:nvPr>
            <p:custDataLst>
              <p:tags r:id="rId27"/>
            </p:custDataLst>
          </p:nvPr>
        </p:nvSpPr>
        <p:spPr>
          <a:xfrm>
            <a:off x="9998710" y="25571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端口做代理原理</a:t>
            </a: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1780540" y="224218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4" name="等腰三角形 23"/>
          <p:cNvSpPr/>
          <p:nvPr>
            <p:custDataLst>
              <p:tags r:id="rId28"/>
            </p:custDataLst>
          </p:nvPr>
        </p:nvSpPr>
        <p:spPr>
          <a:xfrm>
            <a:off x="10132060" y="2166620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29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5023485" y="3860165"/>
            <a:ext cx="797560" cy="844550"/>
            <a:chOff x="7911" y="6079"/>
            <a:chExt cx="1256" cy="1330"/>
          </a:xfrm>
        </p:grpSpPr>
        <p:pic>
          <p:nvPicPr>
            <p:cNvPr id="4" name="图片 3" descr="路由器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矩形 41"/>
          <p:cNvSpPr/>
          <p:nvPr/>
        </p:nvSpPr>
        <p:spPr>
          <a:xfrm>
            <a:off x="6882765" y="4430395"/>
            <a:ext cx="2062480" cy="13595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01520" y="4566920"/>
            <a:ext cx="2062480" cy="70548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02155" y="2795905"/>
            <a:ext cx="2062480" cy="106235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2245" y="3481705"/>
            <a:ext cx="519430" cy="570865"/>
          </a:xfrm>
          <a:prstGeom prst="rect">
            <a:avLst/>
          </a:prstGeom>
        </p:spPr>
      </p:pic>
      <p:pic>
        <p:nvPicPr>
          <p:cNvPr id="5" name="图片 4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4085" y="2878455"/>
            <a:ext cx="414655" cy="414655"/>
          </a:xfrm>
          <a:prstGeom prst="rect">
            <a:avLst/>
          </a:prstGeom>
        </p:spPr>
      </p:pic>
      <p:pic>
        <p:nvPicPr>
          <p:cNvPr id="6" name="图片 5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7720" y="2855595"/>
            <a:ext cx="437515" cy="437515"/>
          </a:xfrm>
          <a:prstGeom prst="rect">
            <a:avLst/>
          </a:prstGeom>
        </p:spPr>
      </p:pic>
      <p:pic>
        <p:nvPicPr>
          <p:cNvPr id="8" name="图片 7" descr="远程连接用户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8265" y="4567555"/>
            <a:ext cx="539750" cy="539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8265" y="3332480"/>
            <a:ext cx="702945" cy="511175"/>
          </a:xfrm>
          <a:prstGeom prst="rect">
            <a:avLst/>
          </a:prstGeom>
        </p:spPr>
      </p:pic>
      <p:sp>
        <p:nvSpPr>
          <p:cNvPr id="11" name="上下箭头 10"/>
          <p:cNvSpPr/>
          <p:nvPr/>
        </p:nvSpPr>
        <p:spPr>
          <a:xfrm>
            <a:off x="2960370" y="3885565"/>
            <a:ext cx="75565" cy="66103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77720" y="3325495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SSH</a:t>
            </a:r>
            <a:endParaRPr lang="en-US" altLang="zh-CN" sz="900"/>
          </a:p>
        </p:txBody>
      </p:sp>
      <p:sp>
        <p:nvSpPr>
          <p:cNvPr id="14" name="文本框 13"/>
          <p:cNvSpPr txBox="1"/>
          <p:nvPr/>
        </p:nvSpPr>
        <p:spPr>
          <a:xfrm>
            <a:off x="3496945" y="3293110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DB</a:t>
            </a:r>
            <a:endParaRPr lang="en-US" altLang="zh-CN" sz="900"/>
          </a:p>
        </p:txBody>
      </p:sp>
      <p:sp>
        <p:nvSpPr>
          <p:cNvPr id="15" name="加号 14"/>
          <p:cNvSpPr/>
          <p:nvPr/>
        </p:nvSpPr>
        <p:spPr>
          <a:xfrm>
            <a:off x="4286885" y="3522980"/>
            <a:ext cx="523875" cy="529590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等于号 15"/>
          <p:cNvSpPr/>
          <p:nvPr/>
        </p:nvSpPr>
        <p:spPr>
          <a:xfrm>
            <a:off x="6033135" y="3641725"/>
            <a:ext cx="654685" cy="309245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39290" y="2536825"/>
            <a:ext cx="2174875" cy="28841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16805" y="2536825"/>
            <a:ext cx="1032510" cy="28841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82765" y="2424430"/>
            <a:ext cx="2062480" cy="148463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8985" y="2506980"/>
            <a:ext cx="414655" cy="414655"/>
          </a:xfrm>
          <a:prstGeom prst="rect">
            <a:avLst/>
          </a:prstGeom>
        </p:spPr>
      </p:pic>
      <p:pic>
        <p:nvPicPr>
          <p:cNvPr id="22" name="图片 21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8330" y="2484120"/>
            <a:ext cx="437515" cy="437515"/>
          </a:xfrm>
          <a:prstGeom prst="rect">
            <a:avLst/>
          </a:prstGeom>
        </p:spPr>
      </p:pic>
      <p:pic>
        <p:nvPicPr>
          <p:cNvPr id="23" name="图片 22" descr="远程连接用户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80325" y="5353050"/>
            <a:ext cx="431800" cy="4318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4910" y="3335655"/>
            <a:ext cx="702945" cy="511175"/>
          </a:xfrm>
          <a:prstGeom prst="rect">
            <a:avLst/>
          </a:prstGeom>
        </p:spPr>
      </p:pic>
      <p:sp>
        <p:nvSpPr>
          <p:cNvPr id="25" name="上下箭头 24"/>
          <p:cNvSpPr/>
          <p:nvPr/>
        </p:nvSpPr>
        <p:spPr>
          <a:xfrm>
            <a:off x="7830185" y="3917315"/>
            <a:ext cx="76200" cy="47688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58330" y="2954020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SSH</a:t>
            </a:r>
            <a:endParaRPr lang="en-US" altLang="zh-CN" sz="900"/>
          </a:p>
        </p:txBody>
      </p:sp>
      <p:sp>
        <p:nvSpPr>
          <p:cNvPr id="27" name="矩形 26"/>
          <p:cNvSpPr/>
          <p:nvPr/>
        </p:nvSpPr>
        <p:spPr>
          <a:xfrm>
            <a:off x="6819900" y="2178050"/>
            <a:ext cx="2174875" cy="37230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上下箭头 29"/>
          <p:cNvSpPr/>
          <p:nvPr/>
        </p:nvSpPr>
        <p:spPr>
          <a:xfrm rot="19320000">
            <a:off x="7450455" y="2672715"/>
            <a:ext cx="121285" cy="452120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8105" y="2954020"/>
            <a:ext cx="418465" cy="459740"/>
          </a:xfrm>
          <a:prstGeom prst="rect">
            <a:avLst/>
          </a:prstGeom>
        </p:spPr>
      </p:pic>
      <p:sp>
        <p:nvSpPr>
          <p:cNvPr id="32" name="上下箭头 31"/>
          <p:cNvSpPr/>
          <p:nvPr/>
        </p:nvSpPr>
        <p:spPr>
          <a:xfrm rot="2520000">
            <a:off x="8187690" y="2672715"/>
            <a:ext cx="121285" cy="452120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402320" y="2921635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DB</a:t>
            </a:r>
            <a:endParaRPr lang="en-US" altLang="zh-CN" sz="900"/>
          </a:p>
        </p:txBody>
      </p:sp>
      <p:pic>
        <p:nvPicPr>
          <p:cNvPr id="34" name="图片 33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9220" y="4431030"/>
            <a:ext cx="418465" cy="459740"/>
          </a:xfrm>
          <a:prstGeom prst="rect">
            <a:avLst/>
          </a:prstGeom>
        </p:spPr>
      </p:pic>
      <p:sp>
        <p:nvSpPr>
          <p:cNvPr id="35" name="双大括号 34"/>
          <p:cNvSpPr/>
          <p:nvPr/>
        </p:nvSpPr>
        <p:spPr>
          <a:xfrm rot="16200000">
            <a:off x="7685405" y="4368165"/>
            <a:ext cx="492125" cy="1511935"/>
          </a:xfrm>
          <a:prstGeom prst="bracePai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6" name="图片 35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1870" y="4963795"/>
            <a:ext cx="285750" cy="285750"/>
          </a:xfrm>
          <a:prstGeom prst="rect">
            <a:avLst/>
          </a:prstGeom>
        </p:spPr>
      </p:pic>
      <p:pic>
        <p:nvPicPr>
          <p:cNvPr id="37" name="图片 36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7050" y="4963795"/>
            <a:ext cx="280670" cy="28067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922780" y="434911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y</a:t>
            </a:r>
            <a:r>
              <a:rPr lang="zh-CN" altLang="en-US" sz="1000">
                <a:latin typeface="Arial" panose="020B0604020202020204" pitchFamily="34" charset="0"/>
                <a:ea typeface="微软雅黑" panose="020B0503020204020204" charset="-122"/>
              </a:rPr>
              <a:t>our computer</a:t>
            </a:r>
            <a:endParaRPr lang="zh-CN" altLang="en-US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951990" y="259016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server</a:t>
            </a:r>
            <a:endParaRPr lang="en-US" altLang="zh-CN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814185" y="419925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y</a:t>
            </a:r>
            <a:r>
              <a:rPr lang="zh-CN" altLang="en-US" sz="1000">
                <a:latin typeface="Arial" panose="020B0604020202020204" pitchFamily="34" charset="0"/>
                <a:ea typeface="微软雅黑" panose="020B0503020204020204" charset="-122"/>
              </a:rPr>
              <a:t>our computer</a:t>
            </a:r>
            <a:endParaRPr lang="zh-CN" altLang="en-US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82765" y="219773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server</a:t>
            </a:r>
            <a:endParaRPr lang="en-US" altLang="zh-CN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1800225" y="433705"/>
            <a:ext cx="5588000" cy="1599565"/>
            <a:chOff x="5834" y="7348"/>
            <a:chExt cx="4427" cy="1674"/>
          </a:xfrm>
        </p:grpSpPr>
        <p:sp>
          <p:nvSpPr>
            <p:cNvPr id="12" name="矩形 11"/>
            <p:cNvSpPr/>
            <p:nvPr>
              <p:custDataLst>
                <p:tags r:id="rId1"/>
              </p:custDataLst>
            </p:nvPr>
          </p:nvSpPr>
          <p:spPr>
            <a:xfrm>
              <a:off x="5834" y="7348"/>
              <a:ext cx="4427" cy="167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34" y="7348"/>
              <a:ext cx="2505" cy="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Server</a:t>
              </a:r>
              <a:endParaRPr lang="en-US" altLang="zh-CN"/>
            </a:p>
          </p:txBody>
        </p:sp>
      </p:grpSp>
      <p:sp>
        <p:nvSpPr>
          <p:cNvPr id="51" name="矩形 50"/>
          <p:cNvSpPr/>
          <p:nvPr>
            <p:custDataLst>
              <p:tags r:id="rId2"/>
            </p:custDataLst>
          </p:nvPr>
        </p:nvSpPr>
        <p:spPr>
          <a:xfrm>
            <a:off x="4029710" y="433705"/>
            <a:ext cx="3172460" cy="159956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32205" y="4210050"/>
            <a:ext cx="2689860" cy="1599565"/>
            <a:chOff x="5834" y="7348"/>
            <a:chExt cx="4427" cy="1674"/>
          </a:xfrm>
        </p:grpSpPr>
        <p:sp>
          <p:nvSpPr>
            <p:cNvPr id="3" name="矩形 2"/>
            <p:cNvSpPr/>
            <p:nvPr>
              <p:custDataLst>
                <p:tags r:id="rId3"/>
              </p:custDataLst>
            </p:nvPr>
          </p:nvSpPr>
          <p:spPr>
            <a:xfrm>
              <a:off x="5834" y="7348"/>
              <a:ext cx="4427" cy="167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034" y="7348"/>
              <a:ext cx="2505" cy="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ClientPort</a:t>
              </a:r>
              <a:endParaRPr lang="en-US" altLang="zh-CN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51070" y="4034155"/>
            <a:ext cx="4860925" cy="1599565"/>
            <a:chOff x="5834" y="7348"/>
            <a:chExt cx="4427" cy="1674"/>
          </a:xfrm>
        </p:grpSpPr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5834" y="7348"/>
              <a:ext cx="4427" cy="167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34" y="7348"/>
              <a:ext cx="2505" cy="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Client</a:t>
              </a:r>
              <a:endParaRPr lang="en-US" altLang="zh-CN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40090" y="332740"/>
            <a:ext cx="2689860" cy="1599565"/>
            <a:chOff x="5834" y="7348"/>
            <a:chExt cx="4427" cy="1674"/>
          </a:xfrm>
        </p:grpSpPr>
        <p:sp>
          <p:nvSpPr>
            <p:cNvPr id="20" name="矩形 19"/>
            <p:cNvSpPr/>
            <p:nvPr>
              <p:custDataLst>
                <p:tags r:id="rId5"/>
              </p:custDataLst>
            </p:nvPr>
          </p:nvSpPr>
          <p:spPr>
            <a:xfrm>
              <a:off x="5834" y="7348"/>
              <a:ext cx="4427" cy="167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034" y="7348"/>
              <a:ext cx="2505" cy="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>
                  <a:sym typeface="+mn-ea"/>
                </a:rPr>
                <a:t>ServerPort</a:t>
              </a:r>
              <a:endParaRPr lang="en-US" altLang="zh-CN"/>
            </a:p>
          </p:txBody>
        </p:sp>
      </p:grpSp>
      <p:sp>
        <p:nvSpPr>
          <p:cNvPr id="22" name="矩形 21"/>
          <p:cNvSpPr/>
          <p:nvPr/>
        </p:nvSpPr>
        <p:spPr>
          <a:xfrm>
            <a:off x="11242040" y="584835"/>
            <a:ext cx="767715" cy="6667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5725" y="4676775"/>
            <a:ext cx="767715" cy="6667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334135" y="4819015"/>
            <a:ext cx="868045" cy="5245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本地端口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595880" y="434975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26" name="矩形 25"/>
          <p:cNvSpPr/>
          <p:nvPr/>
        </p:nvSpPr>
        <p:spPr>
          <a:xfrm>
            <a:off x="5191760" y="434975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27" name="矩形 26"/>
          <p:cNvSpPr/>
          <p:nvPr/>
        </p:nvSpPr>
        <p:spPr>
          <a:xfrm>
            <a:off x="4174490" y="148463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28" name="矩形 27"/>
          <p:cNvSpPr/>
          <p:nvPr/>
        </p:nvSpPr>
        <p:spPr>
          <a:xfrm>
            <a:off x="8571865" y="1429385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cxnSp>
        <p:nvCxnSpPr>
          <p:cNvPr id="29" name="直接箭头连接符 28"/>
          <p:cNvCxnSpPr>
            <a:stCxn id="24" idx="3"/>
            <a:endCxn id="8" idx="1"/>
          </p:cNvCxnSpPr>
          <p:nvPr/>
        </p:nvCxnSpPr>
        <p:spPr>
          <a:xfrm flipV="1">
            <a:off x="2202180" y="4834255"/>
            <a:ext cx="2548890" cy="24701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3191510" y="2028825"/>
            <a:ext cx="2464435" cy="197993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3"/>
            <a:endCxn id="20" idx="1"/>
          </p:cNvCxnSpPr>
          <p:nvPr/>
        </p:nvCxnSpPr>
        <p:spPr>
          <a:xfrm flipV="1">
            <a:off x="7388225" y="1132840"/>
            <a:ext cx="951865" cy="10096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流程图: 联系 31"/>
          <p:cNvSpPr/>
          <p:nvPr/>
        </p:nvSpPr>
        <p:spPr>
          <a:xfrm>
            <a:off x="4035425" y="4713605"/>
            <a:ext cx="316865" cy="31623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23" idx="3"/>
            <a:endCxn id="24" idx="1"/>
          </p:cNvCxnSpPr>
          <p:nvPr/>
        </p:nvCxnSpPr>
        <p:spPr>
          <a:xfrm>
            <a:off x="853440" y="5010150"/>
            <a:ext cx="480695" cy="71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4035425" y="2875280"/>
            <a:ext cx="316865" cy="31623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5" name="流程图: 联系 34"/>
          <p:cNvSpPr/>
          <p:nvPr/>
        </p:nvSpPr>
        <p:spPr>
          <a:xfrm>
            <a:off x="7705725" y="1113155"/>
            <a:ext cx="316865" cy="31623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646170" y="2009140"/>
            <a:ext cx="2242185" cy="204025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流程图: 联系 36"/>
          <p:cNvSpPr/>
          <p:nvPr/>
        </p:nvSpPr>
        <p:spPr>
          <a:xfrm>
            <a:off x="4653915" y="2755900"/>
            <a:ext cx="316865" cy="31623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38" name="直接箭头连接符 37"/>
          <p:cNvCxnSpPr>
            <a:endCxn id="22" idx="1"/>
          </p:cNvCxnSpPr>
          <p:nvPr/>
        </p:nvCxnSpPr>
        <p:spPr>
          <a:xfrm>
            <a:off x="11040110" y="867410"/>
            <a:ext cx="201930" cy="508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3"/>
            <a:endCxn id="25" idx="1"/>
          </p:cNvCxnSpPr>
          <p:nvPr/>
        </p:nvCxnSpPr>
        <p:spPr>
          <a:xfrm flipV="1">
            <a:off x="2202180" y="4531995"/>
            <a:ext cx="393700" cy="54927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5" idx="3"/>
            <a:endCxn id="26" idx="1"/>
          </p:cNvCxnSpPr>
          <p:nvPr/>
        </p:nvCxnSpPr>
        <p:spPr>
          <a:xfrm>
            <a:off x="3636010" y="4531995"/>
            <a:ext cx="155575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42" idx="1"/>
          </p:cNvCxnSpPr>
          <p:nvPr/>
        </p:nvCxnSpPr>
        <p:spPr>
          <a:xfrm flipV="1">
            <a:off x="6181090" y="4531995"/>
            <a:ext cx="1118870" cy="120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299960" y="434975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打包</a:t>
            </a:r>
            <a:endParaRPr lang="zh-CN" altLang="en-US" sz="1600"/>
          </a:p>
        </p:txBody>
      </p:sp>
      <p:cxnSp>
        <p:nvCxnSpPr>
          <p:cNvPr id="43" name="直接箭头连接符 42"/>
          <p:cNvCxnSpPr>
            <a:stCxn id="42" idx="0"/>
            <a:endCxn id="27" idx="2"/>
          </p:cNvCxnSpPr>
          <p:nvPr/>
        </p:nvCxnSpPr>
        <p:spPr>
          <a:xfrm flipH="1" flipV="1">
            <a:off x="4694555" y="1848485"/>
            <a:ext cx="3125470" cy="25012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940425" y="1429385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拆包</a:t>
            </a:r>
            <a:endParaRPr lang="zh-CN" altLang="en-US" sz="1600"/>
          </a:p>
        </p:txBody>
      </p:sp>
      <p:cxnSp>
        <p:nvCxnSpPr>
          <p:cNvPr id="45" name="直接箭头连接符 44"/>
          <p:cNvCxnSpPr>
            <a:stCxn id="27" idx="3"/>
            <a:endCxn id="44" idx="1"/>
          </p:cNvCxnSpPr>
          <p:nvPr/>
        </p:nvCxnSpPr>
        <p:spPr>
          <a:xfrm flipV="1">
            <a:off x="5214620" y="1611630"/>
            <a:ext cx="725805" cy="552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3"/>
            <a:endCxn id="28" idx="1"/>
          </p:cNvCxnSpPr>
          <p:nvPr/>
        </p:nvCxnSpPr>
        <p:spPr>
          <a:xfrm>
            <a:off x="6980555" y="1611630"/>
            <a:ext cx="159131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3"/>
            <a:endCxn id="22" idx="1"/>
          </p:cNvCxnSpPr>
          <p:nvPr/>
        </p:nvCxnSpPr>
        <p:spPr>
          <a:xfrm flipV="1">
            <a:off x="9611995" y="918210"/>
            <a:ext cx="1630045" cy="69342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571865" y="74930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49" name="矩形 48"/>
          <p:cNvSpPr/>
          <p:nvPr/>
        </p:nvSpPr>
        <p:spPr>
          <a:xfrm>
            <a:off x="5871210" y="648335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53" name="文本框 52"/>
          <p:cNvSpPr txBox="1"/>
          <p:nvPr/>
        </p:nvSpPr>
        <p:spPr>
          <a:xfrm>
            <a:off x="4038600" y="466090"/>
            <a:ext cx="1465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每个客户端一个</a:t>
            </a:r>
            <a:endParaRPr lang="zh-CN" altLang="en-US" sz="1400"/>
          </a:p>
        </p:txBody>
      </p:sp>
      <p:sp>
        <p:nvSpPr>
          <p:cNvPr id="54" name="矩形 53"/>
          <p:cNvSpPr/>
          <p:nvPr/>
        </p:nvSpPr>
        <p:spPr>
          <a:xfrm>
            <a:off x="4464050" y="83947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打包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端口做内网穿透原理</a:t>
            </a:r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2005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7533640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20" idx="1"/>
            <a:endCxn id="3" idx="3"/>
          </p:cNvCxnSpPr>
          <p:nvPr>
            <p:custDataLst>
              <p:tags r:id="rId4"/>
            </p:custDataLst>
          </p:nvPr>
        </p:nvCxnSpPr>
        <p:spPr>
          <a:xfrm flipH="1">
            <a:off x="3634105" y="1264285"/>
            <a:ext cx="3899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401955" y="3738880"/>
            <a:ext cx="1164526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ClientPort轮询发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请求给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Port，检查是否有客户端连接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、当有客户端连接建立时，生成一个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，通过步骤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所述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轮询通道返回到</a:t>
            </a:r>
            <a:r>
              <a:rPr lang="zh-CN" altLang="en-US">
                <a:sym typeface="+mn-ea"/>
              </a:rPr>
              <a:t>ClientPort，同时建立Client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ServerSession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-&gt;ServerSession-&gt;HTTP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</a:t>
            </a:r>
            <a:r>
              <a:rPr lang="zh-CN" altLang="en-US">
                <a:sym typeface="+mn-ea"/>
              </a:rPr>
              <a:t>真实端口的通道建立完成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S;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，取走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24" name="流程图: 联系 23"/>
          <p:cNvSpPr/>
          <p:nvPr>
            <p:custDataLst>
              <p:tags r:id="rId6"/>
            </p:custDataLst>
          </p:nvPr>
        </p:nvSpPr>
        <p:spPr>
          <a:xfrm>
            <a:off x="5634990" y="81788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37" name="直接箭头连接符 36"/>
          <p:cNvCxnSpPr>
            <a:endCxn id="3" idx="1"/>
          </p:cNvCxnSpPr>
          <p:nvPr>
            <p:custDataLst>
              <p:tags r:id="rId8"/>
            </p:custDataLst>
          </p:nvPr>
        </p:nvCxnSpPr>
        <p:spPr>
          <a:xfrm flipV="1">
            <a:off x="1506855" y="1264285"/>
            <a:ext cx="565150" cy="874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流程图: 联系 49"/>
          <p:cNvSpPr/>
          <p:nvPr>
            <p:custDataLst>
              <p:tags r:id="rId9"/>
            </p:custDataLst>
          </p:nvPr>
        </p:nvSpPr>
        <p:spPr>
          <a:xfrm>
            <a:off x="1506855" y="141224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矩形 50"/>
          <p:cNvSpPr/>
          <p:nvPr>
            <p:custDataLst>
              <p:tags r:id="rId10"/>
            </p:custDataLst>
          </p:nvPr>
        </p:nvSpPr>
        <p:spPr>
          <a:xfrm>
            <a:off x="2147570" y="233680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53" name="流程图: 联系 52"/>
          <p:cNvSpPr/>
          <p:nvPr>
            <p:custDataLst>
              <p:tags r:id="rId11"/>
            </p:custDataLst>
          </p:nvPr>
        </p:nvSpPr>
        <p:spPr>
          <a:xfrm>
            <a:off x="1633855" y="2020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3" idx="2"/>
            <a:endCxn id="51" idx="0"/>
          </p:cNvCxnSpPr>
          <p:nvPr>
            <p:custDataLst>
              <p:tags r:id="rId12"/>
            </p:custDataLst>
          </p:nvPr>
        </p:nvCxnSpPr>
        <p:spPr>
          <a:xfrm>
            <a:off x="2853055" y="152781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>
            <p:custDataLst>
              <p:tags r:id="rId13"/>
            </p:custDataLst>
          </p:nvPr>
        </p:nvSpPr>
        <p:spPr>
          <a:xfrm>
            <a:off x="2910840" y="17284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6" name="矩形 55"/>
          <p:cNvSpPr/>
          <p:nvPr>
            <p:custDataLst>
              <p:tags r:id="rId14"/>
            </p:custDataLst>
          </p:nvPr>
        </p:nvSpPr>
        <p:spPr>
          <a:xfrm>
            <a:off x="4640580" y="1168400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sp>
        <p:nvSpPr>
          <p:cNvPr id="57" name="矩形 56"/>
          <p:cNvSpPr/>
          <p:nvPr>
            <p:custDataLst>
              <p:tags r:id="rId15"/>
            </p:custDataLst>
          </p:nvPr>
        </p:nvSpPr>
        <p:spPr>
          <a:xfrm>
            <a:off x="4577715" y="2334260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16"/>
            </p:custDataLst>
          </p:nvPr>
        </p:nvSpPr>
        <p:spPr>
          <a:xfrm>
            <a:off x="7533640" y="227711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59" name="流程图: 联系 58"/>
          <p:cNvSpPr/>
          <p:nvPr>
            <p:custDataLst>
              <p:tags r:id="rId17"/>
            </p:custDataLst>
          </p:nvPr>
        </p:nvSpPr>
        <p:spPr>
          <a:xfrm>
            <a:off x="8290560" y="17443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60" name="直接箭头连接符 59"/>
          <p:cNvCxnSpPr/>
          <p:nvPr>
            <p:custDataLst>
              <p:tags r:id="rId18"/>
            </p:custDataLst>
          </p:nvPr>
        </p:nvCxnSpPr>
        <p:spPr>
          <a:xfrm>
            <a:off x="8213090" y="152527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>
            <p:custDataLst>
              <p:tags r:id="rId19"/>
            </p:custDataLst>
          </p:nvPr>
        </p:nvCxnSpPr>
        <p:spPr>
          <a:xfrm>
            <a:off x="1506855" y="2166620"/>
            <a:ext cx="640715" cy="4337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6" idx="2"/>
            <a:endCxn id="51" idx="1"/>
          </p:cNvCxnSpPr>
          <p:nvPr>
            <p:custDataLst>
              <p:tags r:id="rId20"/>
            </p:custDataLst>
          </p:nvPr>
        </p:nvCxnSpPr>
        <p:spPr>
          <a:xfrm>
            <a:off x="855345" y="2430145"/>
            <a:ext cx="1292225" cy="1701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3"/>
            <a:endCxn id="57" idx="1"/>
          </p:cNvCxnSpPr>
          <p:nvPr>
            <p:custDataLst>
              <p:tags r:id="rId21"/>
            </p:custDataLst>
          </p:nvPr>
        </p:nvCxnSpPr>
        <p:spPr>
          <a:xfrm flipV="1">
            <a:off x="3853815" y="2597785"/>
            <a:ext cx="723900" cy="254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7" idx="3"/>
            <a:endCxn id="58" idx="1"/>
          </p:cNvCxnSpPr>
          <p:nvPr>
            <p:custDataLst>
              <p:tags r:id="rId22"/>
            </p:custDataLst>
          </p:nvPr>
        </p:nvCxnSpPr>
        <p:spPr>
          <a:xfrm flipV="1">
            <a:off x="6589395" y="2540635"/>
            <a:ext cx="944245" cy="571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矩形 64"/>
          <p:cNvSpPr/>
          <p:nvPr>
            <p:custDataLst>
              <p:tags r:id="rId23"/>
            </p:custDataLst>
          </p:nvPr>
        </p:nvSpPr>
        <p:spPr>
          <a:xfrm>
            <a:off x="10234295" y="1611630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cxnSp>
        <p:nvCxnSpPr>
          <p:cNvPr id="67" name="直接箭头连接符 66"/>
          <p:cNvCxnSpPr>
            <a:stCxn id="58" idx="3"/>
          </p:cNvCxnSpPr>
          <p:nvPr>
            <p:custDataLst>
              <p:tags r:id="rId24"/>
            </p:custDataLst>
          </p:nvPr>
        </p:nvCxnSpPr>
        <p:spPr>
          <a:xfrm flipV="1">
            <a:off x="9239885" y="1903095"/>
            <a:ext cx="994410" cy="63754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流程图: 联系 68"/>
          <p:cNvSpPr/>
          <p:nvPr>
            <p:custDataLst>
              <p:tags r:id="rId25"/>
            </p:custDataLst>
          </p:nvPr>
        </p:nvSpPr>
        <p:spPr>
          <a:xfrm>
            <a:off x="9578975" y="1850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0" name="流程图: 联系 69"/>
          <p:cNvSpPr/>
          <p:nvPr>
            <p:custDataLst>
              <p:tags r:id="rId26"/>
            </p:custDataLst>
          </p:nvPr>
        </p:nvSpPr>
        <p:spPr>
          <a:xfrm>
            <a:off x="1253490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1" name="流程图: 联系 70"/>
          <p:cNvSpPr/>
          <p:nvPr>
            <p:custDataLst>
              <p:tags r:id="rId27"/>
            </p:custDataLst>
          </p:nvPr>
        </p:nvSpPr>
        <p:spPr>
          <a:xfrm>
            <a:off x="405765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2" name="流程图: 联系 71"/>
          <p:cNvSpPr/>
          <p:nvPr>
            <p:custDataLst>
              <p:tags r:id="rId28"/>
            </p:custDataLst>
          </p:nvPr>
        </p:nvSpPr>
        <p:spPr>
          <a:xfrm>
            <a:off x="699516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58" idx="3"/>
            <a:endCxn id="65" idx="2"/>
          </p:cNvCxnSpPr>
          <p:nvPr>
            <p:custDataLst>
              <p:tags r:id="rId29"/>
            </p:custDataLst>
          </p:nvPr>
        </p:nvCxnSpPr>
        <p:spPr>
          <a:xfrm flipV="1">
            <a:off x="9239885" y="2138680"/>
            <a:ext cx="1646555" cy="4019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>
            <p:custDataLst>
              <p:tags r:id="rId30"/>
            </p:custDataLst>
          </p:nvPr>
        </p:nvSpPr>
        <p:spPr>
          <a:xfrm>
            <a:off x="9984740" y="233426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5" name="等腰三角形 74"/>
          <p:cNvSpPr/>
          <p:nvPr>
            <p:custDataLst>
              <p:tags r:id="rId31"/>
            </p:custDataLst>
          </p:nvPr>
        </p:nvSpPr>
        <p:spPr>
          <a:xfrm>
            <a:off x="10359390" y="222567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76" name="等腰三角形 75"/>
          <p:cNvSpPr/>
          <p:nvPr>
            <p:custDataLst>
              <p:tags r:id="rId32"/>
            </p:custDataLst>
          </p:nvPr>
        </p:nvSpPr>
        <p:spPr>
          <a:xfrm>
            <a:off x="1662430" y="254063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3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1781492" y="921385"/>
            <a:ext cx="13801725" cy="120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404495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502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35139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9554210" y="450786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4708525" y="898525"/>
            <a:ext cx="272097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5"/>
            </p:custDataLst>
          </p:nvPr>
        </p:nvSpPr>
        <p:spPr>
          <a:xfrm>
            <a:off x="2973705" y="3637280"/>
            <a:ext cx="1734820" cy="4025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cxnSp>
        <p:nvCxnSpPr>
          <p:cNvPr id="12" name="直接连接符 11"/>
          <p:cNvCxnSpPr>
            <a:stCxn id="8" idx="2"/>
            <a:endCxn id="9" idx="0"/>
          </p:cNvCxnSpPr>
          <p:nvPr/>
        </p:nvCxnSpPr>
        <p:spPr>
          <a:xfrm>
            <a:off x="8672195" y="3924300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  <a:endCxn id="5" idx="2"/>
          </p:cNvCxnSpPr>
          <p:nvPr/>
        </p:nvCxnSpPr>
        <p:spPr>
          <a:xfrm flipH="1" flipV="1">
            <a:off x="6634480" y="2159000"/>
            <a:ext cx="2037715" cy="1362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0"/>
            <a:endCxn id="10" idx="2"/>
          </p:cNvCxnSpPr>
          <p:nvPr/>
        </p:nvCxnSpPr>
        <p:spPr>
          <a:xfrm flipH="1" flipV="1">
            <a:off x="6069330" y="1301115"/>
            <a:ext cx="565150" cy="455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0"/>
            <a:endCxn id="10" idx="1"/>
          </p:cNvCxnSpPr>
          <p:nvPr/>
        </p:nvCxnSpPr>
        <p:spPr>
          <a:xfrm flipV="1">
            <a:off x="3841115" y="1099820"/>
            <a:ext cx="867410" cy="2537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15365" y="324485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9795510" y="329755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3972560" y="4641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00015" y="5257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en-US" altLang="zh-CN" sz="1400"/>
          </a:p>
        </p:txBody>
      </p:sp>
      <p:grpSp>
        <p:nvGrpSpPr>
          <p:cNvPr id="7" name="组合 6"/>
          <p:cNvGrpSpPr/>
          <p:nvPr/>
        </p:nvGrpSpPr>
        <p:grpSpPr>
          <a:xfrm>
            <a:off x="8373110" y="3194685"/>
            <a:ext cx="797560" cy="844550"/>
            <a:chOff x="7911" y="6079"/>
            <a:chExt cx="1256" cy="1330"/>
          </a:xfrm>
        </p:grpSpPr>
        <p:pic>
          <p:nvPicPr>
            <p:cNvPr id="19" name="图片 18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93180" y="1430655"/>
            <a:ext cx="797560" cy="844550"/>
            <a:chOff x="7911" y="6079"/>
            <a:chExt cx="1256" cy="1330"/>
          </a:xfrm>
        </p:grpSpPr>
        <p:pic>
          <p:nvPicPr>
            <p:cNvPr id="22" name="图片 21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9855835" y="36372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192.168.0.2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1966595"/>
            <a:ext cx="410273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3972560" y="20262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网关服务器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3852545" y="428625"/>
            <a:ext cx="4102735" cy="10795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3972560" y="48831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6"/>
            </p:custDataLst>
          </p:nvPr>
        </p:nvSpPr>
        <p:spPr>
          <a:xfrm>
            <a:off x="5064760" y="315341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7"/>
            </p:custDataLst>
          </p:nvPr>
        </p:nvSpPr>
        <p:spPr>
          <a:xfrm>
            <a:off x="6064885" y="85661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946775" y="3556000"/>
            <a:ext cx="498475" cy="677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8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2"/>
            <a:endCxn id="5" idx="0"/>
          </p:cNvCxnSpPr>
          <p:nvPr/>
        </p:nvCxnSpPr>
        <p:spPr>
          <a:xfrm flipH="1">
            <a:off x="6828790" y="1259205"/>
            <a:ext cx="103505" cy="972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V="1">
            <a:off x="5946775" y="2633980"/>
            <a:ext cx="882015" cy="519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72560" y="2391410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zh-CN" altLang="en-US" sz="1400"/>
          </a:p>
          <a:p>
            <a:r>
              <a:rPr lang="en-US" altLang="zh-CN" sz="1400"/>
              <a:t>192.168.0.1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3964940" y="892175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无公网</a:t>
            </a:r>
            <a:r>
              <a:rPr lang="en-US" altLang="zh-CN" sz="1400"/>
              <a:t>IP</a:t>
            </a:r>
            <a:endParaRPr lang="en-US" altLang="zh-CN" sz="1400"/>
          </a:p>
          <a:p>
            <a:r>
              <a:rPr lang="en-US" altLang="zh-CN" sz="1400"/>
              <a:t>192.168.0.2</a:t>
            </a:r>
            <a:endParaRPr lang="en-US" altLang="zh-CN" sz="1400"/>
          </a:p>
        </p:txBody>
      </p:sp>
      <p:grpSp>
        <p:nvGrpSpPr>
          <p:cNvPr id="10" name="组合 9"/>
          <p:cNvGrpSpPr/>
          <p:nvPr/>
        </p:nvGrpSpPr>
        <p:grpSpPr>
          <a:xfrm>
            <a:off x="6529705" y="1864995"/>
            <a:ext cx="797560" cy="844550"/>
            <a:chOff x="7911" y="6079"/>
            <a:chExt cx="1256" cy="1330"/>
          </a:xfrm>
        </p:grpSpPr>
        <p:pic>
          <p:nvPicPr>
            <p:cNvPr id="8" name="图片 7" descr="路由器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32525" y="3999230"/>
            <a:ext cx="797560" cy="844550"/>
            <a:chOff x="7911" y="6079"/>
            <a:chExt cx="1256" cy="1330"/>
          </a:xfrm>
        </p:grpSpPr>
        <p:pic>
          <p:nvPicPr>
            <p:cNvPr id="13" name="图片 12" descr="路由器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280670"/>
            <a:ext cx="4102735" cy="353885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182745" y="167068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ss.jar</a:t>
            </a:r>
            <a:endParaRPr lang="en-US" altLang="zh-CN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4059555" y="38862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4396105" y="304609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5"/>
            </p:custDataLst>
          </p:nvPr>
        </p:nvSpPr>
        <p:spPr>
          <a:xfrm>
            <a:off x="5172710" y="856615"/>
            <a:ext cx="248094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6"/>
            </p:custDataLst>
          </p:nvPr>
        </p:nvSpPr>
        <p:spPr>
          <a:xfrm>
            <a:off x="5563235" y="423354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sc.jar</a:t>
            </a:r>
            <a:endParaRPr lang="en-US" altLang="zh-CN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278120" y="3448685"/>
            <a:ext cx="1167130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2</a:t>
            </a:r>
            <a:r>
              <a:rPr lang="en-US" altLang="zh-CN"/>
              <a:t>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1"/>
            <a:endCxn id="5" idx="0"/>
          </p:cNvCxnSpPr>
          <p:nvPr/>
        </p:nvCxnSpPr>
        <p:spPr>
          <a:xfrm flipH="1">
            <a:off x="5064760" y="1057910"/>
            <a:ext cx="1079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H="1" flipV="1">
            <a:off x="5064760" y="2073275"/>
            <a:ext cx="213360" cy="972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160020" y="4075430"/>
            <a:ext cx="357060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438150" y="4233545"/>
            <a:ext cx="138493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同事的电脑</a:t>
            </a:r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1301750" y="5137150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8303895" y="2785745"/>
            <a:ext cx="3754120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12"/>
            </p:custDataLst>
          </p:nvPr>
        </p:nvSpPr>
        <p:spPr>
          <a:xfrm>
            <a:off x="8394065" y="331406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cc.jar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13"/>
            </p:custDataLst>
          </p:nvPr>
        </p:nvSpPr>
        <p:spPr>
          <a:xfrm>
            <a:off x="10158095" y="4300220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9" name="直接连接符 28"/>
          <p:cNvCxnSpPr>
            <a:stCxn id="17" idx="2"/>
            <a:endCxn id="21" idx="0"/>
          </p:cNvCxnSpPr>
          <p:nvPr>
            <p:custDataLst>
              <p:tags r:id="rId14"/>
            </p:custDataLst>
          </p:nvPr>
        </p:nvCxnSpPr>
        <p:spPr>
          <a:xfrm>
            <a:off x="9276080" y="3716655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5"/>
            </p:custDataLst>
          </p:nvPr>
        </p:nvSpPr>
        <p:spPr>
          <a:xfrm>
            <a:off x="10399395" y="308991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32" name="圆角矩形 31"/>
          <p:cNvSpPr/>
          <p:nvPr>
            <p:custDataLst>
              <p:tags r:id="rId16"/>
            </p:custDataLst>
          </p:nvPr>
        </p:nvSpPr>
        <p:spPr>
          <a:xfrm>
            <a:off x="6086475" y="215265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cs.jar</a:t>
            </a:r>
            <a:endParaRPr lang="en-US" altLang="zh-CN"/>
          </a:p>
        </p:txBody>
      </p:sp>
      <p:cxnSp>
        <p:nvCxnSpPr>
          <p:cNvPr id="33" name="直接连接符 32"/>
          <p:cNvCxnSpPr>
            <a:stCxn id="17" idx="0"/>
            <a:endCxn id="32" idx="2"/>
          </p:cNvCxnSpPr>
          <p:nvPr/>
        </p:nvCxnSpPr>
        <p:spPr>
          <a:xfrm flipH="1" flipV="1">
            <a:off x="6968490" y="2555240"/>
            <a:ext cx="2307590" cy="758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2" idx="0"/>
            <a:endCxn id="22" idx="2"/>
          </p:cNvCxnSpPr>
          <p:nvPr/>
        </p:nvCxnSpPr>
        <p:spPr>
          <a:xfrm flipH="1" flipV="1">
            <a:off x="6413500" y="1259205"/>
            <a:ext cx="554990" cy="893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3"/>
            <a:endCxn id="25" idx="1"/>
          </p:cNvCxnSpPr>
          <p:nvPr/>
        </p:nvCxnSpPr>
        <p:spPr>
          <a:xfrm flipV="1">
            <a:off x="3036570" y="5251450"/>
            <a:ext cx="1794510" cy="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" name="矩形 93"/>
          <p:cNvSpPr/>
          <p:nvPr/>
        </p:nvSpPr>
        <p:spPr>
          <a:xfrm>
            <a:off x="4479925" y="3310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22250" y="3183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3705" y="819785"/>
            <a:ext cx="799846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1"/>
            </p:custDataLst>
          </p:nvPr>
        </p:nvSpPr>
        <p:spPr>
          <a:xfrm>
            <a:off x="3475355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59" name="圆角矩形 58"/>
          <p:cNvSpPr/>
          <p:nvPr>
            <p:custDataLst>
              <p:tags r:id="rId2"/>
            </p:custDataLst>
          </p:nvPr>
        </p:nvSpPr>
        <p:spPr>
          <a:xfrm>
            <a:off x="433705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0" name="圆角矩形 59"/>
          <p:cNvSpPr/>
          <p:nvPr>
            <p:custDataLst>
              <p:tags r:id="rId3"/>
            </p:custDataLst>
          </p:nvPr>
        </p:nvSpPr>
        <p:spPr>
          <a:xfrm>
            <a:off x="1485900" y="212153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1" name="圆角矩形 60"/>
          <p:cNvSpPr/>
          <p:nvPr>
            <p:custDataLst>
              <p:tags r:id="rId4"/>
            </p:custDataLst>
          </p:nvPr>
        </p:nvSpPr>
        <p:spPr>
          <a:xfrm>
            <a:off x="5922010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3" name="圆角矩形 62"/>
          <p:cNvSpPr/>
          <p:nvPr>
            <p:custDataLst>
              <p:tags r:id="rId5"/>
            </p:custDataLst>
          </p:nvPr>
        </p:nvSpPr>
        <p:spPr>
          <a:xfrm>
            <a:off x="1141095" y="347281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4" name="圆角矩形 63"/>
          <p:cNvSpPr/>
          <p:nvPr>
            <p:custDataLst>
              <p:tags r:id="rId6"/>
            </p:custDataLst>
          </p:nvPr>
        </p:nvSpPr>
        <p:spPr>
          <a:xfrm>
            <a:off x="5053330" y="212153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5" name="圆角矩形 64"/>
          <p:cNvSpPr/>
          <p:nvPr>
            <p:custDataLst>
              <p:tags r:id="rId7"/>
            </p:custDataLst>
          </p:nvPr>
        </p:nvSpPr>
        <p:spPr>
          <a:xfrm>
            <a:off x="4697730" y="3547110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68" name="曲线连接符 67"/>
          <p:cNvCxnSpPr>
            <a:stCxn id="59" idx="1"/>
            <a:endCxn id="56" idx="1"/>
          </p:cNvCxnSpPr>
          <p:nvPr/>
        </p:nvCxnSpPr>
        <p:spPr>
          <a:xfrm rot="10800000" flipH="1">
            <a:off x="433705" y="1267460"/>
            <a:ext cx="3041650" cy="3021965"/>
          </a:xfrm>
          <a:prstGeom prst="curvedConnector3">
            <a:avLst>
              <a:gd name="adj1" fmla="val -782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1" idx="3"/>
            <a:endCxn id="56" idx="3"/>
          </p:cNvCxnSpPr>
          <p:nvPr/>
        </p:nvCxnSpPr>
        <p:spPr>
          <a:xfrm flipH="1" flipV="1">
            <a:off x="5390515" y="1268095"/>
            <a:ext cx="2446655" cy="3021965"/>
          </a:xfrm>
          <a:prstGeom prst="curvedConnector3">
            <a:avLst>
              <a:gd name="adj1" fmla="val -9733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0" idx="2"/>
            <a:endCxn id="63" idx="0"/>
          </p:cNvCxnSpPr>
          <p:nvPr/>
        </p:nvCxnSpPr>
        <p:spPr>
          <a:xfrm flipH="1">
            <a:off x="2386330" y="2466975"/>
            <a:ext cx="344805" cy="10058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2"/>
            <a:endCxn id="65" idx="0"/>
          </p:cNvCxnSpPr>
          <p:nvPr/>
        </p:nvCxnSpPr>
        <p:spPr>
          <a:xfrm flipH="1">
            <a:off x="5942965" y="2466975"/>
            <a:ext cx="355600" cy="1080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>
            <p:custDataLst>
              <p:tags r:id="rId8"/>
            </p:custDataLst>
          </p:nvPr>
        </p:nvSpPr>
        <p:spPr>
          <a:xfrm>
            <a:off x="985520" y="55473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目标端口</a:t>
            </a:r>
            <a:endParaRPr lang="zh-CN" altLang="en-US"/>
          </a:p>
        </p:txBody>
      </p:sp>
      <p:sp>
        <p:nvSpPr>
          <p:cNvPr id="75" name="圆角矩形 74"/>
          <p:cNvSpPr/>
          <p:nvPr>
            <p:custDataLst>
              <p:tags r:id="rId9"/>
            </p:custDataLst>
          </p:nvPr>
        </p:nvSpPr>
        <p:spPr>
          <a:xfrm>
            <a:off x="5499100" y="54711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目标端口</a:t>
            </a:r>
            <a:endParaRPr lang="en-US"/>
          </a:p>
        </p:txBody>
      </p:sp>
      <p:sp>
        <p:nvSpPr>
          <p:cNvPr id="76" name="圆角矩形 75"/>
          <p:cNvSpPr/>
          <p:nvPr>
            <p:custDataLst>
              <p:tags r:id="rId10"/>
            </p:custDataLst>
          </p:nvPr>
        </p:nvSpPr>
        <p:spPr>
          <a:xfrm>
            <a:off x="1485900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point</a:t>
            </a:r>
            <a:endParaRPr lang="en-US" altLang="zh-CN"/>
          </a:p>
        </p:txBody>
      </p:sp>
      <p:sp>
        <p:nvSpPr>
          <p:cNvPr id="78" name="圆角矩形 77"/>
          <p:cNvSpPr/>
          <p:nvPr>
            <p:custDataLst>
              <p:tags r:id="rId11"/>
            </p:custDataLst>
          </p:nvPr>
        </p:nvSpPr>
        <p:spPr>
          <a:xfrm>
            <a:off x="4768215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63" idx="2"/>
            <a:endCxn id="76" idx="0"/>
          </p:cNvCxnSpPr>
          <p:nvPr/>
        </p:nvCxnSpPr>
        <p:spPr>
          <a:xfrm flipH="1">
            <a:off x="2367915" y="3818255"/>
            <a:ext cx="1841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2"/>
            <a:endCxn id="78" idx="0"/>
          </p:cNvCxnSpPr>
          <p:nvPr/>
        </p:nvCxnSpPr>
        <p:spPr>
          <a:xfrm flipH="1">
            <a:off x="5650230" y="3892550"/>
            <a:ext cx="292735" cy="72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2"/>
            <a:endCxn id="74" idx="0"/>
          </p:cNvCxnSpPr>
          <p:nvPr/>
        </p:nvCxnSpPr>
        <p:spPr>
          <a:xfrm flipH="1">
            <a:off x="2230755" y="4963795"/>
            <a:ext cx="137160" cy="583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2"/>
            <a:endCxn id="75" idx="0"/>
          </p:cNvCxnSpPr>
          <p:nvPr/>
        </p:nvCxnSpPr>
        <p:spPr>
          <a:xfrm>
            <a:off x="5650230" y="4963795"/>
            <a:ext cx="1094105" cy="507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0" idx="3"/>
            <a:endCxn id="64" idx="1"/>
          </p:cNvCxnSpPr>
          <p:nvPr/>
        </p:nvCxnSpPr>
        <p:spPr>
          <a:xfrm>
            <a:off x="3975735" y="2294255"/>
            <a:ext cx="10775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84" name="表格 83"/>
          <p:cNvGraphicFramePr/>
          <p:nvPr>
            <p:custDataLst>
              <p:tags r:id="rId12"/>
            </p:custDataLst>
          </p:nvPr>
        </p:nvGraphicFramePr>
        <p:xfrm>
          <a:off x="8737600" y="3603625"/>
          <a:ext cx="3320415" cy="136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41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T</a:t>
                      </a:r>
                      <a:r>
                        <a:rPr sz="1400">
                          <a:sym typeface="+mn-ea"/>
                        </a:rPr>
                        <a:t>ransport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receiver</a:t>
                      </a:r>
                      <a:r>
                        <a:rPr lang="zh-CN" altLang="en-US" sz="1400">
                          <a:sym typeface="+mn-ea"/>
                        </a:rPr>
                        <a:t>；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 abstract void send</a:t>
                      </a:r>
                      <a:r>
                        <a:rPr lang="en-US" altLang="zh-CN" sz="1400">
                          <a:sym typeface="+mn-ea"/>
                        </a:rPr>
                        <a:t>(bts);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void receive(bts);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4859020" y="409765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2567940" y="288607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124575" y="289496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975735" y="197866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405380" y="408305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8913495" y="4963795"/>
            <a:ext cx="28784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send把字节发送出去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receive</a:t>
            </a:r>
            <a:r>
              <a:rPr lang="zh-CN" altLang="en-US">
                <a:sym typeface="+mn-ea"/>
              </a:rPr>
              <a:t>把字节交给</a:t>
            </a:r>
            <a:r>
              <a:rPr lang="en-US">
                <a:sym typeface="+mn-ea"/>
              </a:rPr>
              <a:t>receiver</a:t>
            </a:r>
            <a:r>
              <a:rPr lang="zh-CN" altLang="en-US">
                <a:sym typeface="+mn-ea"/>
              </a:rPr>
              <a:t>去处理。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>
                <a:sym typeface="+mn-ea"/>
              </a:rPr>
              <a:t>receiver</a:t>
            </a:r>
            <a:r>
              <a:rPr lang="zh-CN" altLang="en-US">
                <a:sym typeface="+mn-ea"/>
              </a:rPr>
              <a:t>可以是</a:t>
            </a:r>
            <a:r>
              <a:rPr lang="en-US" altLang="zh-CN">
                <a:sym typeface="+mn-ea"/>
              </a:rPr>
              <a:t>point</a:t>
            </a:r>
            <a:r>
              <a:rPr lang="zh-CN" altLang="en-US">
                <a:sym typeface="+mn-ea"/>
              </a:rPr>
              <a:t>或另一个</a:t>
            </a:r>
            <a:r>
              <a:rPr lang="en-US" altLang="zh-CN">
                <a:sym typeface="+mn-ea"/>
              </a:rPr>
              <a:t>Transport</a:t>
            </a:r>
            <a:endParaRPr lang="en-US" altLang="zh-CN">
              <a:sym typeface="+mn-e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620760" y="919480"/>
            <a:ext cx="349821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TransmitServer</a:t>
            </a:r>
            <a:r>
              <a:rPr lang="en-US" altLang="zh-CN" sz="1400">
                <a:sym typeface="+mn-ea"/>
              </a:rPr>
              <a:t>/Client</a:t>
            </a:r>
            <a:r>
              <a:rPr lang="zh-CN" altLang="en-US" sz="1400">
                <a:sym typeface="+mn-ea"/>
              </a:rPr>
              <a:t>负责调度</a:t>
            </a:r>
            <a:r>
              <a:rPr lang="en-US" sz="1400">
                <a:sym typeface="+mn-ea"/>
              </a:rPr>
              <a:t>T</a:t>
            </a:r>
            <a:r>
              <a:rPr sz="1400">
                <a:sym typeface="+mn-ea"/>
              </a:rPr>
              <a:t>ransport</a:t>
            </a:r>
            <a:endParaRPr sz="1400">
              <a:sym typeface="+mn-ea"/>
            </a:endParaRPr>
          </a:p>
          <a:p>
            <a:endParaRPr lang="en-US" sz="1400">
              <a:sym typeface="+mn-ea"/>
            </a:endParaRPr>
          </a:p>
          <a:p>
            <a:r>
              <a:rPr lang="en-US" sz="1400">
                <a:sym typeface="+mn-ea"/>
              </a:rPr>
              <a:t>T</a:t>
            </a:r>
            <a:r>
              <a:rPr sz="1400">
                <a:sym typeface="+mn-ea"/>
              </a:rPr>
              <a:t>ransport</a:t>
            </a:r>
            <a:r>
              <a:rPr lang="zh-CN" sz="1400">
                <a:sym typeface="+mn-ea"/>
              </a:rPr>
              <a:t>负责字节传输</a:t>
            </a:r>
            <a:endParaRPr lang="zh-CN" sz="1400">
              <a:sym typeface="+mn-ea"/>
            </a:endParaRPr>
          </a:p>
          <a:p>
            <a:endParaRPr 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point</a:t>
            </a:r>
            <a:r>
              <a:rPr lang="zh-CN" altLang="en-US" sz="1400">
                <a:sym typeface="+mn-ea"/>
              </a:rPr>
              <a:t>负责对接用户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目标端口</a:t>
            </a:r>
            <a:r>
              <a:rPr lang="en-US" altLang="zh-CN" sz="1400">
                <a:sym typeface="+mn-ea"/>
              </a:rPr>
              <a:t>/sc/ss</a:t>
            </a:r>
            <a:endParaRPr sz="1400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6939280" y="819785"/>
            <a:ext cx="482854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7983855" y="317436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55575" y="3183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6360" y="819785"/>
            <a:ext cx="482854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1"/>
            </p:custDataLst>
          </p:nvPr>
        </p:nvSpPr>
        <p:spPr>
          <a:xfrm>
            <a:off x="1206500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59" name="圆角矩形 58"/>
          <p:cNvSpPr/>
          <p:nvPr>
            <p:custDataLst>
              <p:tags r:id="rId2"/>
            </p:custDataLst>
          </p:nvPr>
        </p:nvSpPr>
        <p:spPr>
          <a:xfrm>
            <a:off x="367030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0" name="圆角矩形 59"/>
          <p:cNvSpPr/>
          <p:nvPr>
            <p:custDataLst>
              <p:tags r:id="rId3"/>
            </p:custDataLst>
          </p:nvPr>
        </p:nvSpPr>
        <p:spPr>
          <a:xfrm>
            <a:off x="174625" y="2122170"/>
            <a:ext cx="187960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1" name="圆角矩形 60"/>
          <p:cNvSpPr/>
          <p:nvPr>
            <p:custDataLst>
              <p:tags r:id="rId4"/>
            </p:custDataLst>
          </p:nvPr>
        </p:nvSpPr>
        <p:spPr>
          <a:xfrm>
            <a:off x="9425940" y="395287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3" name="圆角矩形 62"/>
          <p:cNvSpPr/>
          <p:nvPr>
            <p:custDataLst>
              <p:tags r:id="rId5"/>
            </p:custDataLst>
          </p:nvPr>
        </p:nvSpPr>
        <p:spPr>
          <a:xfrm>
            <a:off x="1074420" y="347281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4" name="圆角矩形 63"/>
          <p:cNvSpPr/>
          <p:nvPr>
            <p:custDataLst>
              <p:tags r:id="rId6"/>
            </p:custDataLst>
          </p:nvPr>
        </p:nvSpPr>
        <p:spPr>
          <a:xfrm>
            <a:off x="2963545" y="2122170"/>
            <a:ext cx="187452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5" name="圆角矩形 64"/>
          <p:cNvSpPr/>
          <p:nvPr>
            <p:custDataLst>
              <p:tags r:id="rId7"/>
            </p:custDataLst>
          </p:nvPr>
        </p:nvSpPr>
        <p:spPr>
          <a:xfrm>
            <a:off x="8201660" y="3411220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72" name="直接箭头连接符 71"/>
          <p:cNvCxnSpPr>
            <a:stCxn id="60" idx="2"/>
            <a:endCxn id="63" idx="0"/>
          </p:cNvCxnSpPr>
          <p:nvPr/>
        </p:nvCxnSpPr>
        <p:spPr>
          <a:xfrm>
            <a:off x="1114425" y="2467610"/>
            <a:ext cx="1205230" cy="10052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3"/>
            <a:endCxn id="31" idx="1"/>
          </p:cNvCxnSpPr>
          <p:nvPr/>
        </p:nvCxnSpPr>
        <p:spPr>
          <a:xfrm>
            <a:off x="4838065" y="2294890"/>
            <a:ext cx="21894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>
            <p:custDataLst>
              <p:tags r:id="rId8"/>
            </p:custDataLst>
          </p:nvPr>
        </p:nvSpPr>
        <p:spPr>
          <a:xfrm>
            <a:off x="918845" y="55473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目标端口</a:t>
            </a:r>
            <a:endParaRPr lang="zh-CN" altLang="en-US"/>
          </a:p>
        </p:txBody>
      </p:sp>
      <p:sp>
        <p:nvSpPr>
          <p:cNvPr id="75" name="圆角矩形 74"/>
          <p:cNvSpPr/>
          <p:nvPr>
            <p:custDataLst>
              <p:tags r:id="rId9"/>
            </p:custDataLst>
          </p:nvPr>
        </p:nvSpPr>
        <p:spPr>
          <a:xfrm>
            <a:off x="9003030" y="533527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目标端口</a:t>
            </a:r>
            <a:endParaRPr lang="en-US"/>
          </a:p>
        </p:txBody>
      </p:sp>
      <p:sp>
        <p:nvSpPr>
          <p:cNvPr id="76" name="圆角矩形 75"/>
          <p:cNvSpPr/>
          <p:nvPr>
            <p:custDataLst>
              <p:tags r:id="rId10"/>
            </p:custDataLst>
          </p:nvPr>
        </p:nvSpPr>
        <p:spPr>
          <a:xfrm>
            <a:off x="1419225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sp>
        <p:nvSpPr>
          <p:cNvPr id="78" name="圆角矩形 77"/>
          <p:cNvSpPr/>
          <p:nvPr>
            <p:custDataLst>
              <p:tags r:id="rId11"/>
            </p:custDataLst>
          </p:nvPr>
        </p:nvSpPr>
        <p:spPr>
          <a:xfrm>
            <a:off x="8272145" y="448246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63" idx="2"/>
            <a:endCxn id="76" idx="0"/>
          </p:cNvCxnSpPr>
          <p:nvPr/>
        </p:nvCxnSpPr>
        <p:spPr>
          <a:xfrm flipH="1">
            <a:off x="2301240" y="3818255"/>
            <a:ext cx="1841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2"/>
            <a:endCxn id="78" idx="0"/>
          </p:cNvCxnSpPr>
          <p:nvPr/>
        </p:nvCxnSpPr>
        <p:spPr>
          <a:xfrm flipH="1">
            <a:off x="9154160" y="3756660"/>
            <a:ext cx="292735" cy="72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2"/>
            <a:endCxn id="74" idx="0"/>
          </p:cNvCxnSpPr>
          <p:nvPr/>
        </p:nvCxnSpPr>
        <p:spPr>
          <a:xfrm flipH="1">
            <a:off x="2164080" y="4963795"/>
            <a:ext cx="137160" cy="583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2"/>
            <a:endCxn id="75" idx="0"/>
          </p:cNvCxnSpPr>
          <p:nvPr/>
        </p:nvCxnSpPr>
        <p:spPr>
          <a:xfrm>
            <a:off x="9154160" y="4827905"/>
            <a:ext cx="1094105" cy="507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0" idx="3"/>
            <a:endCxn id="64" idx="1"/>
          </p:cNvCxnSpPr>
          <p:nvPr/>
        </p:nvCxnSpPr>
        <p:spPr>
          <a:xfrm>
            <a:off x="2054225" y="2294890"/>
            <a:ext cx="909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362950" y="396176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1701165" y="276987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5330825" y="197929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2054225" y="192278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338705" y="408305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30" name="圆角矩形 29"/>
          <p:cNvSpPr/>
          <p:nvPr>
            <p:custDataLst>
              <p:tags r:id="rId12"/>
            </p:custDataLst>
          </p:nvPr>
        </p:nvSpPr>
        <p:spPr>
          <a:xfrm>
            <a:off x="8059420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31" name="圆角矩形 30"/>
          <p:cNvSpPr/>
          <p:nvPr>
            <p:custDataLst>
              <p:tags r:id="rId13"/>
            </p:custDataLst>
          </p:nvPr>
        </p:nvSpPr>
        <p:spPr>
          <a:xfrm>
            <a:off x="7027545" y="2122170"/>
            <a:ext cx="187960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32" name="圆角矩形 31"/>
          <p:cNvSpPr/>
          <p:nvPr>
            <p:custDataLst>
              <p:tags r:id="rId14"/>
            </p:custDataLst>
          </p:nvPr>
        </p:nvSpPr>
        <p:spPr>
          <a:xfrm>
            <a:off x="9816465" y="2122170"/>
            <a:ext cx="187452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35" name="直接箭头连接符 34"/>
          <p:cNvCxnSpPr>
            <a:stCxn id="31" idx="3"/>
            <a:endCxn id="32" idx="1"/>
          </p:cNvCxnSpPr>
          <p:nvPr/>
        </p:nvCxnSpPr>
        <p:spPr>
          <a:xfrm>
            <a:off x="8907145" y="2294890"/>
            <a:ext cx="909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907145" y="192278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32" idx="2"/>
            <a:endCxn id="65" idx="0"/>
          </p:cNvCxnSpPr>
          <p:nvPr/>
        </p:nvCxnSpPr>
        <p:spPr>
          <a:xfrm flipH="1">
            <a:off x="9446895" y="2467610"/>
            <a:ext cx="1306830" cy="943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248265" y="276606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cxnSp>
        <p:nvCxnSpPr>
          <p:cNvPr id="40" name="曲线连接符 39"/>
          <p:cNvCxnSpPr>
            <a:stCxn id="61" idx="3"/>
            <a:endCxn id="30" idx="3"/>
          </p:cNvCxnSpPr>
          <p:nvPr/>
        </p:nvCxnSpPr>
        <p:spPr>
          <a:xfrm flipH="1" flipV="1">
            <a:off x="9974580" y="1268095"/>
            <a:ext cx="1366520" cy="2886075"/>
          </a:xfrm>
          <a:prstGeom prst="curvedConnector3">
            <a:avLst>
              <a:gd name="adj1" fmla="val -1742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0" idx="1"/>
            <a:endCxn id="56" idx="3"/>
          </p:cNvCxnSpPr>
          <p:nvPr/>
        </p:nvCxnSpPr>
        <p:spPr>
          <a:xfrm rot="10800000" flipV="1">
            <a:off x="3121660" y="1268095"/>
            <a:ext cx="4937760" cy="3175"/>
          </a:xfrm>
          <a:prstGeom prst="curvedConnector2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59" idx="1"/>
            <a:endCxn id="56" idx="1"/>
          </p:cNvCxnSpPr>
          <p:nvPr/>
        </p:nvCxnSpPr>
        <p:spPr>
          <a:xfrm rot="10800000" flipH="1">
            <a:off x="367030" y="1267460"/>
            <a:ext cx="839470" cy="3021965"/>
          </a:xfrm>
          <a:prstGeom prst="curvedConnector3">
            <a:avLst>
              <a:gd name="adj1" fmla="val -2836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404495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502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35139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9554210" y="450786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1168400" y="4660265"/>
            <a:ext cx="1734820" cy="4025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cxnSp>
        <p:nvCxnSpPr>
          <p:cNvPr id="12" name="直接连接符 11"/>
          <p:cNvCxnSpPr>
            <a:stCxn id="8" idx="2"/>
            <a:endCxn id="9" idx="0"/>
          </p:cNvCxnSpPr>
          <p:nvPr/>
        </p:nvCxnSpPr>
        <p:spPr>
          <a:xfrm>
            <a:off x="8672195" y="3924300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</p:cNvCxnSpPr>
          <p:nvPr/>
        </p:nvCxnSpPr>
        <p:spPr>
          <a:xfrm flipH="1" flipV="1">
            <a:off x="6645910" y="1988820"/>
            <a:ext cx="2026285" cy="1532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15365" y="324485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0828655" y="3125470"/>
            <a:ext cx="62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3972560" y="4641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8373110" y="3194685"/>
            <a:ext cx="797560" cy="844550"/>
            <a:chOff x="7911" y="6079"/>
            <a:chExt cx="1256" cy="1330"/>
          </a:xfrm>
        </p:grpSpPr>
        <p:pic>
          <p:nvPicPr>
            <p:cNvPr id="19" name="图片 18" descr="路由器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25520" y="2971800"/>
            <a:ext cx="797560" cy="844550"/>
            <a:chOff x="7911" y="6079"/>
            <a:chExt cx="1256" cy="1330"/>
          </a:xfrm>
        </p:grpSpPr>
        <p:pic>
          <p:nvPicPr>
            <p:cNvPr id="25" name="图片 24" descr="路由器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7930" y="1108710"/>
            <a:ext cx="2162810" cy="882650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28" name="直接连接符 27"/>
          <p:cNvCxnSpPr>
            <a:stCxn id="25" idx="3"/>
          </p:cNvCxnSpPr>
          <p:nvPr/>
        </p:nvCxnSpPr>
        <p:spPr>
          <a:xfrm flipV="1">
            <a:off x="4225290" y="1988820"/>
            <a:ext cx="1703705" cy="1330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>
            <p:custDataLst>
              <p:tags r:id="rId10"/>
            </p:custDataLst>
          </p:nvPr>
        </p:nvSpPr>
        <p:spPr>
          <a:xfrm>
            <a:off x="2014220" y="4037330"/>
            <a:ext cx="248094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30" name="直接连接符 29"/>
          <p:cNvCxnSpPr>
            <a:stCxn id="11" idx="0"/>
            <a:endCxn id="29" idx="2"/>
          </p:cNvCxnSpPr>
          <p:nvPr/>
        </p:nvCxnSpPr>
        <p:spPr>
          <a:xfrm flipV="1">
            <a:off x="2035810" y="4439920"/>
            <a:ext cx="1219200" cy="2203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9" idx="0"/>
          </p:cNvCxnSpPr>
          <p:nvPr/>
        </p:nvCxnSpPr>
        <p:spPr>
          <a:xfrm flipV="1">
            <a:off x="3255010" y="3529330"/>
            <a:ext cx="539750" cy="5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495165" y="5257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9964420" y="349377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192.168.0.2</a:t>
            </a:r>
            <a:endParaRPr lang="en-US" altLang="zh-CN" sz="1400"/>
          </a:p>
        </p:txBody>
      </p:sp>
      <p:sp>
        <p:nvSpPr>
          <p:cNvPr id="34" name="文本框 33"/>
          <p:cNvSpPr txBox="1"/>
          <p:nvPr/>
        </p:nvSpPr>
        <p:spPr>
          <a:xfrm>
            <a:off x="1423670" y="3222625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172.16.1.2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TABLE_ENDDRAG_ORIGIN_RECT" val="261*110"/>
  <p:tag name="TABLE_ENDDRAG_RECT" val="678*227*261*110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commondata" val="eyJoZGlkIjoiNDE4MjUxNmFkNzljZmE2MTdkMTlmZWY3MDFjYzM1YTIifQ=="/>
  <p:tag name="resource_record_key" val="{&quot;13&quot;:[20482073]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1912</Words>
  <Application>WPS 演示</Application>
  <PresentationFormat>宽屏</PresentationFormat>
  <Paragraphs>356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方正粗圆_GBK</vt:lpstr>
      <vt:lpstr>方正兰亭黑简体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LY</cp:lastModifiedBy>
  <cp:revision>260</cp:revision>
  <dcterms:created xsi:type="dcterms:W3CDTF">2019-06-19T02:08:00Z</dcterms:created>
  <dcterms:modified xsi:type="dcterms:W3CDTF">2024-07-03T01:19:59Z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2714BC2042754196817988410A36725A</vt:lpwstr>
  </property>
</Properties>
</file>