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7F2E2-A92A-2E56-7107-441FCE95C6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/>
              <a:t>Universum-Webseite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01B20-40E9-2008-5EE6-98278478B2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/>
              <a:t>Adrian Bischoff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2690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3C-7B2F-622C-01F5-456028A5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EAC25-130D-1D50-AC31-605E93EBB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094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D492C-EDE2-6274-D0FA-594243E6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528BE-05D0-B7A2-5933-2DF55ECB8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550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463F-6AAC-0848-07D1-74A4E82A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Erreichte Zwischenziele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92361-0EF8-8CAA-3E19-6B43811B9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393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6A96-9837-62AB-DFF7-9BCCB145B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F31DD-69C0-E22C-281E-ECDB3EE5C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9767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F5BC-F20A-08BD-4482-32C937F9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Pros/Contras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2809F-1C4F-868B-9EA5-A730FE741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2544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8950-03F4-2007-DE1A-52110D82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044B6-EF5C-8F98-BA32-80DBEDD96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8336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AC5E-D750-E42D-5619-90EBCA38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Quellen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58E30-8333-C7D6-9EE8-61341AD47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3895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13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Universum-Webseite</vt:lpstr>
      <vt:lpstr>Thema</vt:lpstr>
      <vt:lpstr>Ziele</vt:lpstr>
      <vt:lpstr>Erreichte Zwischenziele</vt:lpstr>
      <vt:lpstr>Demonstration</vt:lpstr>
      <vt:lpstr>Pros/Contras</vt:lpstr>
      <vt:lpstr>Fazit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Universum-Webseite</dc:title>
  <dc:creator>Bischoff Adrian Christoph</dc:creator>
  <cp:lastModifiedBy>Bischoff Adrian Christoph</cp:lastModifiedBy>
  <cp:revision>1</cp:revision>
  <dcterms:created xsi:type="dcterms:W3CDTF">2024-02-23T07:11:29Z</dcterms:created>
  <dcterms:modified xsi:type="dcterms:W3CDTF">2024-02-23T09:59:19Z</dcterms:modified>
</cp:coreProperties>
</file>