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9EA88-F374-4638-BD9A-1A34A4137A29}" v="146" dt="2024-02-23T14:21:21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choff Adrian Christoph" userId="96c51fd8-79b1-4306-8bef-98cce4b6a07e" providerId="ADAL" clId="{5EF9EA88-F374-4638-BD9A-1A34A4137A29}"/>
    <pc:docChg chg="undo redo custSel addSld delSld modSld sldOrd modMainMaster">
      <pc:chgData name="Bischoff Adrian Christoph" userId="96c51fd8-79b1-4306-8bef-98cce4b6a07e" providerId="ADAL" clId="{5EF9EA88-F374-4638-BD9A-1A34A4137A29}" dt="2024-02-23T14:21:44.253" v="2061" actId="14100"/>
      <pc:docMkLst>
        <pc:docMk/>
      </pc:docMkLst>
      <pc:sldChg chg="addSp delSp modSp mod setBg addAnim delAnim delDesignElem">
        <pc:chgData name="Bischoff Adrian Christoph" userId="96c51fd8-79b1-4306-8bef-98cce4b6a07e" providerId="ADAL" clId="{5EF9EA88-F374-4638-BD9A-1A34A4137A29}" dt="2024-02-23T13:24:18.300" v="1898"/>
        <pc:sldMkLst>
          <pc:docMk/>
          <pc:sldMk cId="526904766" sldId="256"/>
        </pc:sldMkLst>
        <pc:spChg chg="mod">
          <ac:chgData name="Bischoff Adrian Christoph" userId="96c51fd8-79b1-4306-8bef-98cce4b6a07e" providerId="ADAL" clId="{5EF9EA88-F374-4638-BD9A-1A34A4137A29}" dt="2024-02-23T11:56:34.112" v="665" actId="26606"/>
          <ac:spMkLst>
            <pc:docMk/>
            <pc:sldMk cId="526904766" sldId="256"/>
            <ac:spMk id="2" creationId="{DAF7F2E2-A92A-2E56-7107-441FCE95C614}"/>
          </ac:spMkLst>
        </pc:spChg>
        <pc:spChg chg="mod">
          <ac:chgData name="Bischoff Adrian Christoph" userId="96c51fd8-79b1-4306-8bef-98cce4b6a07e" providerId="ADAL" clId="{5EF9EA88-F374-4638-BD9A-1A34A4137A29}" dt="2024-02-23T11:56:34.112" v="665" actId="26606"/>
          <ac:spMkLst>
            <pc:docMk/>
            <pc:sldMk cId="526904766" sldId="256"/>
            <ac:spMk id="3" creationId="{0F401B20-40E9-2008-5EE6-98278478B297}"/>
          </ac:spMkLst>
        </pc:spChg>
        <pc:spChg chg="add del">
          <ac:chgData name="Bischoff Adrian Christoph" userId="96c51fd8-79b1-4306-8bef-98cce4b6a07e" providerId="ADAL" clId="{5EF9EA88-F374-4638-BD9A-1A34A4137A29}" dt="2024-02-23T11:55:17.752" v="652" actId="26606"/>
          <ac:spMkLst>
            <pc:docMk/>
            <pc:sldMk cId="526904766" sldId="256"/>
            <ac:spMk id="10" creationId="{5A7802B6-FF37-40CF-A7E2-6F2A0D9A91EF}"/>
          </ac:spMkLst>
        </pc:spChg>
        <pc:spChg chg="add del">
          <ac:chgData name="Bischoff Adrian Christoph" userId="96c51fd8-79b1-4306-8bef-98cce4b6a07e" providerId="ADAL" clId="{5EF9EA88-F374-4638-BD9A-1A34A4137A29}" dt="2024-02-23T11:55:16.731" v="649" actId="26606"/>
          <ac:spMkLst>
            <pc:docMk/>
            <pc:sldMk cId="526904766" sldId="256"/>
            <ac:spMk id="15" creationId="{F6E918B1-FA59-42EF-8A8E-B0F3D1E54084}"/>
          </ac:spMkLst>
        </pc:spChg>
        <pc:spChg chg="add del">
          <ac:chgData name="Bischoff Adrian Christoph" userId="96c51fd8-79b1-4306-8bef-98cce4b6a07e" providerId="ADAL" clId="{5EF9EA88-F374-4638-BD9A-1A34A4137A29}" dt="2024-02-23T13:24:18.300" v="1898"/>
          <ac:spMkLst>
            <pc:docMk/>
            <pc:sldMk cId="526904766" sldId="256"/>
            <ac:spMk id="1028" creationId="{CC4083E7-7DB9-4FC5-B464-F3D93B8D8E9F}"/>
          </ac:spMkLst>
        </pc:spChg>
        <pc:spChg chg="add del">
          <ac:chgData name="Bischoff Adrian Christoph" userId="96c51fd8-79b1-4306-8bef-98cce4b6a07e" providerId="ADAL" clId="{5EF9EA88-F374-4638-BD9A-1A34A4137A29}" dt="2024-02-23T11:56:26.634" v="656" actId="26606"/>
          <ac:spMkLst>
            <pc:docMk/>
            <pc:sldMk cId="526904766" sldId="256"/>
            <ac:spMk id="1031" creationId="{5A7802B6-FF37-40CF-A7E2-6F2A0D9A91EF}"/>
          </ac:spMkLst>
        </pc:spChg>
        <pc:spChg chg="add del">
          <ac:chgData name="Bischoff Adrian Christoph" userId="96c51fd8-79b1-4306-8bef-98cce4b6a07e" providerId="ADAL" clId="{5EF9EA88-F374-4638-BD9A-1A34A4137A29}" dt="2024-02-23T13:24:18.300" v="1898"/>
          <ac:spMkLst>
            <pc:docMk/>
            <pc:sldMk cId="526904766" sldId="256"/>
            <ac:spMk id="1033" creationId="{3A31F45F-754F-4DE9-BB47-376D852F10F4}"/>
          </ac:spMkLst>
        </pc:spChg>
        <pc:spChg chg="add del">
          <ac:chgData name="Bischoff Adrian Christoph" userId="96c51fd8-79b1-4306-8bef-98cce4b6a07e" providerId="ADAL" clId="{5EF9EA88-F374-4638-BD9A-1A34A4137A29}" dt="2024-02-23T13:24:18.300" v="1898"/>
          <ac:spMkLst>
            <pc:docMk/>
            <pc:sldMk cId="526904766" sldId="256"/>
            <ac:spMk id="1039" creationId="{926CA434-D0D7-4D87-925F-AADDDC5807E4}"/>
          </ac:spMkLst>
        </pc:spChg>
        <pc:spChg chg="add del">
          <ac:chgData name="Bischoff Adrian Christoph" userId="96c51fd8-79b1-4306-8bef-98cce4b6a07e" providerId="ADAL" clId="{5EF9EA88-F374-4638-BD9A-1A34A4137A29}" dt="2024-02-23T13:24:18.300" v="1898"/>
          <ac:spMkLst>
            <pc:docMk/>
            <pc:sldMk cId="526904766" sldId="256"/>
            <ac:spMk id="1041" creationId="{321F9B9F-EF9D-471D-8682-32FC29FFD08B}"/>
          </ac:spMkLst>
        </pc:spChg>
        <pc:spChg chg="add del">
          <ac:chgData name="Bischoff Adrian Christoph" userId="96c51fd8-79b1-4306-8bef-98cce4b6a07e" providerId="ADAL" clId="{5EF9EA88-F374-4638-BD9A-1A34A4137A29}" dt="2024-02-23T13:24:18.300" v="1898"/>
          <ac:spMkLst>
            <pc:docMk/>
            <pc:sldMk cId="526904766" sldId="256"/>
            <ac:spMk id="1043" creationId="{B3E64CAB-A26E-41D9-BDF3-C2126B5E8E04}"/>
          </ac:spMkLst>
        </pc:spChg>
        <pc:spChg chg="add del">
          <ac:chgData name="Bischoff Adrian Christoph" userId="96c51fd8-79b1-4306-8bef-98cce4b6a07e" providerId="ADAL" clId="{5EF9EA88-F374-4638-BD9A-1A34A4137A29}" dt="2024-02-23T13:24:18.300" v="1898"/>
          <ac:spMkLst>
            <pc:docMk/>
            <pc:sldMk cId="526904766" sldId="256"/>
            <ac:spMk id="1045" creationId="{B514DF98-6EAD-4CC5-A489-A860CF56AD7D}"/>
          </ac:spMkLst>
        </pc:spChg>
        <pc:spChg chg="add del">
          <ac:chgData name="Bischoff Adrian Christoph" userId="96c51fd8-79b1-4306-8bef-98cce4b6a07e" providerId="ADAL" clId="{5EF9EA88-F374-4638-BD9A-1A34A4137A29}" dt="2024-02-23T13:24:18.300" v="1898"/>
          <ac:spMkLst>
            <pc:docMk/>
            <pc:sldMk cId="526904766" sldId="256"/>
            <ac:spMk id="1047" creationId="{B4D87FD0-176F-488F-BAD6-5CB75827CEDC}"/>
          </ac:spMkLst>
        </pc:spChg>
        <pc:spChg chg="add del">
          <ac:chgData name="Bischoff Adrian Christoph" userId="96c51fd8-79b1-4306-8bef-98cce4b6a07e" providerId="ADAL" clId="{5EF9EA88-F374-4638-BD9A-1A34A4137A29}" dt="2024-02-23T13:24:18.300" v="1898"/>
          <ac:spMkLst>
            <pc:docMk/>
            <pc:sldMk cId="526904766" sldId="256"/>
            <ac:spMk id="1049" creationId="{92534681-4F90-4D14-B32A-6C2FB37C8760}"/>
          </ac:spMkLst>
        </pc:spChg>
        <pc:spChg chg="add del">
          <ac:chgData name="Bischoff Adrian Christoph" userId="96c51fd8-79b1-4306-8bef-98cce4b6a07e" providerId="ADAL" clId="{5EF9EA88-F374-4638-BD9A-1A34A4137A29}" dt="2024-02-23T13:24:18.300" v="1898"/>
          <ac:spMkLst>
            <pc:docMk/>
            <pc:sldMk cId="526904766" sldId="256"/>
            <ac:spMk id="1051" creationId="{7F846794-611C-4DF8-A443-7C27A11C2912}"/>
          </ac:spMkLst>
        </pc:spChg>
        <pc:picChg chg="add del mod ord">
          <ac:chgData name="Bischoff Adrian Christoph" userId="96c51fd8-79b1-4306-8bef-98cce4b6a07e" providerId="ADAL" clId="{5EF9EA88-F374-4638-BD9A-1A34A4137A29}" dt="2024-02-23T11:55:19.199" v="653" actId="478"/>
          <ac:picMkLst>
            <pc:docMk/>
            <pc:sldMk cId="526904766" sldId="256"/>
            <ac:picMk id="5" creationId="{81FBCAEB-3CBF-04F7-3934-A3245F9940B0}"/>
          </ac:picMkLst>
        </pc:picChg>
        <pc:picChg chg="add mod ord">
          <ac:chgData name="Bischoff Adrian Christoph" userId="96c51fd8-79b1-4306-8bef-98cce4b6a07e" providerId="ADAL" clId="{5EF9EA88-F374-4638-BD9A-1A34A4137A29}" dt="2024-02-23T11:56:44.792" v="667" actId="1076"/>
          <ac:picMkLst>
            <pc:docMk/>
            <pc:sldMk cId="526904766" sldId="256"/>
            <ac:picMk id="1026" creationId="{1BED3353-FCDC-FDF9-7DAB-60FC2C7ED57B}"/>
          </ac:picMkLst>
        </pc:picChg>
        <pc:cxnChg chg="add del">
          <ac:chgData name="Bischoff Adrian Christoph" userId="96c51fd8-79b1-4306-8bef-98cce4b6a07e" providerId="ADAL" clId="{5EF9EA88-F374-4638-BD9A-1A34A4137A29}" dt="2024-02-23T13:24:18.300" v="1898"/>
          <ac:cxnSpMkLst>
            <pc:docMk/>
            <pc:sldMk cId="526904766" sldId="256"/>
            <ac:cxnSpMk id="1035" creationId="{527EB943-755E-4000-849C-70B9070CB58A}"/>
          </ac:cxnSpMkLst>
        </pc:cxnChg>
        <pc:cxnChg chg="add del">
          <ac:chgData name="Bischoff Adrian Christoph" userId="96c51fd8-79b1-4306-8bef-98cce4b6a07e" providerId="ADAL" clId="{5EF9EA88-F374-4638-BD9A-1A34A4137A29}" dt="2024-02-23T13:24:18.300" v="1898"/>
          <ac:cxnSpMkLst>
            <pc:docMk/>
            <pc:sldMk cId="526904766" sldId="256"/>
            <ac:cxnSpMk id="1037" creationId="{88C0E865-DD2F-4731-8827-462D0810D60C}"/>
          </ac:cxnSpMkLst>
        </pc:cxnChg>
      </pc:sldChg>
      <pc:sldChg chg="addSp delSp modSp mod setBg">
        <pc:chgData name="Bischoff Adrian Christoph" userId="96c51fd8-79b1-4306-8bef-98cce4b6a07e" providerId="ADAL" clId="{5EF9EA88-F374-4638-BD9A-1A34A4137A29}" dt="2024-02-23T13:16:28.339" v="1835" actId="20577"/>
        <pc:sldMkLst>
          <pc:docMk/>
          <pc:sldMk cId="1610946155" sldId="257"/>
        </pc:sldMkLst>
        <pc:spChg chg="mod">
          <ac:chgData name="Bischoff Adrian Christoph" userId="96c51fd8-79b1-4306-8bef-98cce4b6a07e" providerId="ADAL" clId="{5EF9EA88-F374-4638-BD9A-1A34A4137A29}" dt="2024-02-23T13:11:56.824" v="1805" actId="26606"/>
          <ac:spMkLst>
            <pc:docMk/>
            <pc:sldMk cId="1610946155" sldId="257"/>
            <ac:spMk id="2" creationId="{D653B23C-7B2F-622C-01F5-456028A58227}"/>
          </ac:spMkLst>
        </pc:spChg>
        <pc:spChg chg="mod">
          <ac:chgData name="Bischoff Adrian Christoph" userId="96c51fd8-79b1-4306-8bef-98cce4b6a07e" providerId="ADAL" clId="{5EF9EA88-F374-4638-BD9A-1A34A4137A29}" dt="2024-02-23T13:16:28.339" v="1835" actId="20577"/>
          <ac:spMkLst>
            <pc:docMk/>
            <pc:sldMk cId="1610946155" sldId="257"/>
            <ac:spMk id="3" creationId="{A05EAC25-130D-1D50-AC31-605E93EBB84C}"/>
          </ac:spMkLst>
        </pc:spChg>
        <pc:spChg chg="add del">
          <ac:chgData name="Bischoff Adrian Christoph" userId="96c51fd8-79b1-4306-8bef-98cce4b6a07e" providerId="ADAL" clId="{5EF9EA88-F374-4638-BD9A-1A34A4137A29}" dt="2024-02-23T13:09:34.221" v="1777" actId="26606"/>
          <ac:spMkLst>
            <pc:docMk/>
            <pc:sldMk cId="1610946155" sldId="257"/>
            <ac:spMk id="9" creationId="{3BCB5F6A-9EB0-40B0-9D13-3023E9A20508}"/>
          </ac:spMkLst>
        </pc:spChg>
        <pc:picChg chg="add del">
          <ac:chgData name="Bischoff Adrian Christoph" userId="96c51fd8-79b1-4306-8bef-98cce4b6a07e" providerId="ADAL" clId="{5EF9EA88-F374-4638-BD9A-1A34A4137A29}" dt="2024-02-23T13:09:34.221" v="1777" actId="26606"/>
          <ac:picMkLst>
            <pc:docMk/>
            <pc:sldMk cId="1610946155" sldId="257"/>
            <ac:picMk id="5" creationId="{9D1BFB25-C011-44B8-0FE2-08B68733178C}"/>
          </ac:picMkLst>
        </pc:picChg>
        <pc:picChg chg="add mod ord">
          <ac:chgData name="Bischoff Adrian Christoph" userId="96c51fd8-79b1-4306-8bef-98cce4b6a07e" providerId="ADAL" clId="{5EF9EA88-F374-4638-BD9A-1A34A4137A29}" dt="2024-02-23T13:11:56.824" v="1805" actId="26606"/>
          <ac:picMkLst>
            <pc:docMk/>
            <pc:sldMk cId="1610946155" sldId="257"/>
            <ac:picMk id="6" creationId="{F617857B-8F35-E2AD-5E90-1FDE379D5D63}"/>
          </ac:picMkLst>
        </pc:picChg>
        <pc:picChg chg="add del mod">
          <ac:chgData name="Bischoff Adrian Christoph" userId="96c51fd8-79b1-4306-8bef-98cce4b6a07e" providerId="ADAL" clId="{5EF9EA88-F374-4638-BD9A-1A34A4137A29}" dt="2024-02-23T13:09:11.531" v="1775" actId="478"/>
          <ac:picMkLst>
            <pc:docMk/>
            <pc:sldMk cId="1610946155" sldId="257"/>
            <ac:picMk id="7" creationId="{220AF2C6-5BA5-0037-A543-B90018E5534C}"/>
          </ac:picMkLst>
        </pc:picChg>
        <pc:picChg chg="add mod">
          <ac:chgData name="Bischoff Adrian Christoph" userId="96c51fd8-79b1-4306-8bef-98cce4b6a07e" providerId="ADAL" clId="{5EF9EA88-F374-4638-BD9A-1A34A4137A29}" dt="2024-02-23T13:11:56.824" v="1805" actId="26606"/>
          <ac:picMkLst>
            <pc:docMk/>
            <pc:sldMk cId="1610946155" sldId="257"/>
            <ac:picMk id="10" creationId="{48B5B012-DF70-AA0D-D802-0BB8252E85C0}"/>
          </ac:picMkLst>
        </pc:picChg>
        <pc:picChg chg="add del">
          <ac:chgData name="Bischoff Adrian Christoph" userId="96c51fd8-79b1-4306-8bef-98cce4b6a07e" providerId="ADAL" clId="{5EF9EA88-F374-4638-BD9A-1A34A4137A29}" dt="2024-02-23T13:09:38.361" v="1779" actId="21"/>
          <ac:picMkLst>
            <pc:docMk/>
            <pc:sldMk cId="1610946155" sldId="257"/>
            <ac:picMk id="11" creationId="{4BCCD3F0-16FD-EA22-5D1C-67D0E296288A}"/>
          </ac:picMkLst>
        </pc:picChg>
        <pc:picChg chg="add mod">
          <ac:chgData name="Bischoff Adrian Christoph" userId="96c51fd8-79b1-4306-8bef-98cce4b6a07e" providerId="ADAL" clId="{5EF9EA88-F374-4638-BD9A-1A34A4137A29}" dt="2024-02-23T13:11:56.824" v="1805" actId="26606"/>
          <ac:picMkLst>
            <pc:docMk/>
            <pc:sldMk cId="1610946155" sldId="257"/>
            <ac:picMk id="13" creationId="{9F57E5C5-1F82-19DF-16BB-49B4B0BAC7B3}"/>
          </ac:picMkLst>
        </pc:picChg>
      </pc:sldChg>
      <pc:sldChg chg="addSp delSp modSp mod setBg modClrScheme delDesignElem chgLayout">
        <pc:chgData name="Bischoff Adrian Christoph" userId="96c51fd8-79b1-4306-8bef-98cce4b6a07e" providerId="ADAL" clId="{5EF9EA88-F374-4638-BD9A-1A34A4137A29}" dt="2024-02-23T13:25:27.061" v="1910" actId="1076"/>
        <pc:sldMkLst>
          <pc:docMk/>
          <pc:sldMk cId="3605508226" sldId="258"/>
        </pc:sldMkLst>
        <pc:spChg chg="mod ord">
          <ac:chgData name="Bischoff Adrian Christoph" userId="96c51fd8-79b1-4306-8bef-98cce4b6a07e" providerId="ADAL" clId="{5EF9EA88-F374-4638-BD9A-1A34A4137A29}" dt="2024-02-23T13:25:27.061" v="1910" actId="1076"/>
          <ac:spMkLst>
            <pc:docMk/>
            <pc:sldMk cId="3605508226" sldId="258"/>
            <ac:spMk id="2" creationId="{D01D492C-EDE2-6274-D0FA-594243E6209A}"/>
          </ac:spMkLst>
        </pc:spChg>
        <pc:spChg chg="mod ord">
          <ac:chgData name="Bischoff Adrian Christoph" userId="96c51fd8-79b1-4306-8bef-98cce4b6a07e" providerId="ADAL" clId="{5EF9EA88-F374-4638-BD9A-1A34A4137A29}" dt="2024-02-23T13:24:36.941" v="1902" actId="27636"/>
          <ac:spMkLst>
            <pc:docMk/>
            <pc:sldMk cId="3605508226" sldId="258"/>
            <ac:spMk id="3" creationId="{ACB528BE-05D0-B7A2-5933-2DF55ECB8953}"/>
          </ac:spMkLst>
        </pc:spChg>
        <pc:spChg chg="add del">
          <ac:chgData name="Bischoff Adrian Christoph" userId="96c51fd8-79b1-4306-8bef-98cce4b6a07e" providerId="ADAL" clId="{5EF9EA88-F374-4638-BD9A-1A34A4137A29}" dt="2024-02-23T13:24:16.263" v="1895" actId="26606"/>
          <ac:spMkLst>
            <pc:docMk/>
            <pc:sldMk cId="3605508226" sldId="258"/>
            <ac:spMk id="12" creationId="{3F088236-D655-4F88-B238-E16762358025}"/>
          </ac:spMkLst>
        </pc:spChg>
        <pc:spChg chg="add del">
          <ac:chgData name="Bischoff Adrian Christoph" userId="96c51fd8-79b1-4306-8bef-98cce4b6a07e" providerId="ADAL" clId="{5EF9EA88-F374-4638-BD9A-1A34A4137A29}" dt="2024-02-23T10:09:41.687" v="292" actId="26606"/>
          <ac:spMkLst>
            <pc:docMk/>
            <pc:sldMk cId="3605508226" sldId="258"/>
            <ac:spMk id="13" creationId="{3F088236-D655-4F88-B238-E16762358025}"/>
          </ac:spMkLst>
        </pc:spChg>
        <pc:spChg chg="add del">
          <ac:chgData name="Bischoff Adrian Christoph" userId="96c51fd8-79b1-4306-8bef-98cce4b6a07e" providerId="ADAL" clId="{5EF9EA88-F374-4638-BD9A-1A34A4137A29}" dt="2024-02-23T13:24:16.263" v="1895" actId="26606"/>
          <ac:spMkLst>
            <pc:docMk/>
            <pc:sldMk cId="3605508226" sldId="258"/>
            <ac:spMk id="14" creationId="{3DAC0C92-199E-475C-9390-119A9B027276}"/>
          </ac:spMkLst>
        </pc:spChg>
        <pc:spChg chg="add del">
          <ac:chgData name="Bischoff Adrian Christoph" userId="96c51fd8-79b1-4306-8bef-98cce4b6a07e" providerId="ADAL" clId="{5EF9EA88-F374-4638-BD9A-1A34A4137A29}" dt="2024-02-23T10:09:41.687" v="292" actId="26606"/>
          <ac:spMkLst>
            <pc:docMk/>
            <pc:sldMk cId="3605508226" sldId="258"/>
            <ac:spMk id="15" creationId="{3DAC0C92-199E-475C-9390-119A9B027276}"/>
          </ac:spMkLst>
        </pc:spChg>
        <pc:spChg chg="add del">
          <ac:chgData name="Bischoff Adrian Christoph" userId="96c51fd8-79b1-4306-8bef-98cce4b6a07e" providerId="ADAL" clId="{5EF9EA88-F374-4638-BD9A-1A34A4137A29}" dt="2024-02-23T13:24:16.263" v="1895" actId="26606"/>
          <ac:spMkLst>
            <pc:docMk/>
            <pc:sldMk cId="3605508226" sldId="258"/>
            <ac:spMk id="16" creationId="{C4CFB339-0ED8-4FE2-9EF1-6D1375B8499B}"/>
          </ac:spMkLst>
        </pc:spChg>
        <pc:spChg chg="add del">
          <ac:chgData name="Bischoff Adrian Christoph" userId="96c51fd8-79b1-4306-8bef-98cce4b6a07e" providerId="ADAL" clId="{5EF9EA88-F374-4638-BD9A-1A34A4137A29}" dt="2024-02-23T10:09:41.687" v="292" actId="26606"/>
          <ac:spMkLst>
            <pc:docMk/>
            <pc:sldMk cId="3605508226" sldId="258"/>
            <ac:spMk id="17" creationId="{C4CFB339-0ED8-4FE2-9EF1-6D1375B8499B}"/>
          </ac:spMkLst>
        </pc:spChg>
        <pc:spChg chg="add del">
          <ac:chgData name="Bischoff Adrian Christoph" userId="96c51fd8-79b1-4306-8bef-98cce4b6a07e" providerId="ADAL" clId="{5EF9EA88-F374-4638-BD9A-1A34A4137A29}" dt="2024-02-23T13:24:16.263" v="1895" actId="26606"/>
          <ac:spMkLst>
            <pc:docMk/>
            <pc:sldMk cId="3605508226" sldId="258"/>
            <ac:spMk id="18" creationId="{31896C80-2069-4431-9C19-83B913734490}"/>
          </ac:spMkLst>
        </pc:spChg>
        <pc:spChg chg="add del">
          <ac:chgData name="Bischoff Adrian Christoph" userId="96c51fd8-79b1-4306-8bef-98cce4b6a07e" providerId="ADAL" clId="{5EF9EA88-F374-4638-BD9A-1A34A4137A29}" dt="2024-02-23T10:09:41.687" v="292" actId="26606"/>
          <ac:spMkLst>
            <pc:docMk/>
            <pc:sldMk cId="3605508226" sldId="258"/>
            <ac:spMk id="19" creationId="{31896C80-2069-4431-9C19-83B913734490}"/>
          </ac:spMkLst>
        </pc:spChg>
        <pc:spChg chg="add del">
          <ac:chgData name="Bischoff Adrian Christoph" userId="96c51fd8-79b1-4306-8bef-98cce4b6a07e" providerId="ADAL" clId="{5EF9EA88-F374-4638-BD9A-1A34A4137A29}" dt="2024-02-23T13:24:16.263" v="1895" actId="26606"/>
          <ac:spMkLst>
            <pc:docMk/>
            <pc:sldMk cId="3605508226" sldId="258"/>
            <ac:spMk id="20" creationId="{BF120A21-0841-4823-B0C4-28AEBCEF9B78}"/>
          </ac:spMkLst>
        </pc:spChg>
        <pc:spChg chg="add del">
          <ac:chgData name="Bischoff Adrian Christoph" userId="96c51fd8-79b1-4306-8bef-98cce4b6a07e" providerId="ADAL" clId="{5EF9EA88-F374-4638-BD9A-1A34A4137A29}" dt="2024-02-23T10:09:41.687" v="292" actId="26606"/>
          <ac:spMkLst>
            <pc:docMk/>
            <pc:sldMk cId="3605508226" sldId="258"/>
            <ac:spMk id="21" creationId="{BF120A21-0841-4823-B0C4-28AEBCEF9B78}"/>
          </ac:spMkLst>
        </pc:spChg>
        <pc:spChg chg="add del">
          <ac:chgData name="Bischoff Adrian Christoph" userId="96c51fd8-79b1-4306-8bef-98cce4b6a07e" providerId="ADAL" clId="{5EF9EA88-F374-4638-BD9A-1A34A4137A29}" dt="2024-02-23T13:24:16.263" v="1895" actId="26606"/>
          <ac:spMkLst>
            <pc:docMk/>
            <pc:sldMk cId="3605508226" sldId="258"/>
            <ac:spMk id="22" creationId="{DBB05BAE-BBD3-4289-899F-A6851503C6B0}"/>
          </ac:spMkLst>
        </pc:spChg>
        <pc:spChg chg="add del">
          <ac:chgData name="Bischoff Adrian Christoph" userId="96c51fd8-79b1-4306-8bef-98cce4b6a07e" providerId="ADAL" clId="{5EF9EA88-F374-4638-BD9A-1A34A4137A29}" dt="2024-02-23T10:09:41.687" v="292" actId="26606"/>
          <ac:spMkLst>
            <pc:docMk/>
            <pc:sldMk cId="3605508226" sldId="258"/>
            <ac:spMk id="23" creationId="{DBB05BAE-BBD3-4289-899F-A6851503C6B0}"/>
          </ac:spMkLst>
        </pc:spChg>
        <pc:spChg chg="add del">
          <ac:chgData name="Bischoff Adrian Christoph" userId="96c51fd8-79b1-4306-8bef-98cce4b6a07e" providerId="ADAL" clId="{5EF9EA88-F374-4638-BD9A-1A34A4137A29}" dt="2024-02-23T13:24:16.263" v="1895" actId="26606"/>
          <ac:spMkLst>
            <pc:docMk/>
            <pc:sldMk cId="3605508226" sldId="258"/>
            <ac:spMk id="24" creationId="{9874D11C-36F5-4BBE-A490-019A54E953B0}"/>
          </ac:spMkLst>
        </pc:spChg>
        <pc:spChg chg="add del">
          <ac:chgData name="Bischoff Adrian Christoph" userId="96c51fd8-79b1-4306-8bef-98cce4b6a07e" providerId="ADAL" clId="{5EF9EA88-F374-4638-BD9A-1A34A4137A29}" dt="2024-02-23T10:09:41.687" v="292" actId="26606"/>
          <ac:spMkLst>
            <pc:docMk/>
            <pc:sldMk cId="3605508226" sldId="258"/>
            <ac:spMk id="25" creationId="{9874D11C-36F5-4BBE-A490-019A54E953B0}"/>
          </ac:spMkLst>
        </pc:spChg>
        <pc:spChg chg="add del">
          <ac:chgData name="Bischoff Adrian Christoph" userId="96c51fd8-79b1-4306-8bef-98cce4b6a07e" providerId="ADAL" clId="{5EF9EA88-F374-4638-BD9A-1A34A4137A29}" dt="2024-02-23T13:24:15.339" v="1894" actId="26606"/>
          <ac:spMkLst>
            <pc:docMk/>
            <pc:sldMk cId="3605508226" sldId="258"/>
            <ac:spMk id="28" creationId="{3F088236-D655-4F88-B238-E16762358025}"/>
          </ac:spMkLst>
        </pc:spChg>
        <pc:spChg chg="add del">
          <ac:chgData name="Bischoff Adrian Christoph" userId="96c51fd8-79b1-4306-8bef-98cce4b6a07e" providerId="ADAL" clId="{5EF9EA88-F374-4638-BD9A-1A34A4137A29}" dt="2024-02-23T13:24:15.339" v="1894" actId="26606"/>
          <ac:spMkLst>
            <pc:docMk/>
            <pc:sldMk cId="3605508226" sldId="258"/>
            <ac:spMk id="30" creationId="{3DAC0C92-199E-475C-9390-119A9B027276}"/>
          </ac:spMkLst>
        </pc:spChg>
        <pc:spChg chg="add del">
          <ac:chgData name="Bischoff Adrian Christoph" userId="96c51fd8-79b1-4306-8bef-98cce4b6a07e" providerId="ADAL" clId="{5EF9EA88-F374-4638-BD9A-1A34A4137A29}" dt="2024-02-23T13:24:15.339" v="1894" actId="26606"/>
          <ac:spMkLst>
            <pc:docMk/>
            <pc:sldMk cId="3605508226" sldId="258"/>
            <ac:spMk id="32" creationId="{C4CFB339-0ED8-4FE2-9EF1-6D1375B8499B}"/>
          </ac:spMkLst>
        </pc:spChg>
        <pc:spChg chg="add del">
          <ac:chgData name="Bischoff Adrian Christoph" userId="96c51fd8-79b1-4306-8bef-98cce4b6a07e" providerId="ADAL" clId="{5EF9EA88-F374-4638-BD9A-1A34A4137A29}" dt="2024-02-23T13:24:15.339" v="1894" actId="26606"/>
          <ac:spMkLst>
            <pc:docMk/>
            <pc:sldMk cId="3605508226" sldId="258"/>
            <ac:spMk id="34" creationId="{31896C80-2069-4431-9C19-83B913734490}"/>
          </ac:spMkLst>
        </pc:spChg>
        <pc:spChg chg="add del">
          <ac:chgData name="Bischoff Adrian Christoph" userId="96c51fd8-79b1-4306-8bef-98cce4b6a07e" providerId="ADAL" clId="{5EF9EA88-F374-4638-BD9A-1A34A4137A29}" dt="2024-02-23T10:09:37.349" v="285" actId="26606"/>
          <ac:spMkLst>
            <pc:docMk/>
            <pc:sldMk cId="3605508226" sldId="258"/>
            <ac:spMk id="35" creationId="{3F088236-D655-4F88-B238-E16762358025}"/>
          </ac:spMkLst>
        </pc:spChg>
        <pc:spChg chg="add del">
          <ac:chgData name="Bischoff Adrian Christoph" userId="96c51fd8-79b1-4306-8bef-98cce4b6a07e" providerId="ADAL" clId="{5EF9EA88-F374-4638-BD9A-1A34A4137A29}" dt="2024-02-23T13:24:15.339" v="1894" actId="26606"/>
          <ac:spMkLst>
            <pc:docMk/>
            <pc:sldMk cId="3605508226" sldId="258"/>
            <ac:spMk id="36" creationId="{BF120A21-0841-4823-B0C4-28AEBCEF9B78}"/>
          </ac:spMkLst>
        </pc:spChg>
        <pc:spChg chg="add del">
          <ac:chgData name="Bischoff Adrian Christoph" userId="96c51fd8-79b1-4306-8bef-98cce4b6a07e" providerId="ADAL" clId="{5EF9EA88-F374-4638-BD9A-1A34A4137A29}" dt="2024-02-23T10:09:37.349" v="285" actId="26606"/>
          <ac:spMkLst>
            <pc:docMk/>
            <pc:sldMk cId="3605508226" sldId="258"/>
            <ac:spMk id="37" creationId="{3DAC0C92-199E-475C-9390-119A9B027276}"/>
          </ac:spMkLst>
        </pc:spChg>
        <pc:spChg chg="add del">
          <ac:chgData name="Bischoff Adrian Christoph" userId="96c51fd8-79b1-4306-8bef-98cce4b6a07e" providerId="ADAL" clId="{5EF9EA88-F374-4638-BD9A-1A34A4137A29}" dt="2024-02-23T13:24:15.339" v="1894" actId="26606"/>
          <ac:spMkLst>
            <pc:docMk/>
            <pc:sldMk cId="3605508226" sldId="258"/>
            <ac:spMk id="38" creationId="{DBB05BAE-BBD3-4289-899F-A6851503C6B0}"/>
          </ac:spMkLst>
        </pc:spChg>
        <pc:spChg chg="add del">
          <ac:chgData name="Bischoff Adrian Christoph" userId="96c51fd8-79b1-4306-8bef-98cce4b6a07e" providerId="ADAL" clId="{5EF9EA88-F374-4638-BD9A-1A34A4137A29}" dt="2024-02-23T10:09:37.349" v="285" actId="26606"/>
          <ac:spMkLst>
            <pc:docMk/>
            <pc:sldMk cId="3605508226" sldId="258"/>
            <ac:spMk id="39" creationId="{C4CFB339-0ED8-4FE2-9EF1-6D1375B8499B}"/>
          </ac:spMkLst>
        </pc:spChg>
        <pc:spChg chg="add del">
          <ac:chgData name="Bischoff Adrian Christoph" userId="96c51fd8-79b1-4306-8bef-98cce4b6a07e" providerId="ADAL" clId="{5EF9EA88-F374-4638-BD9A-1A34A4137A29}" dt="2024-02-23T13:24:15.339" v="1894" actId="26606"/>
          <ac:spMkLst>
            <pc:docMk/>
            <pc:sldMk cId="3605508226" sldId="258"/>
            <ac:spMk id="40" creationId="{9874D11C-36F5-4BBE-A490-019A54E953B0}"/>
          </ac:spMkLst>
        </pc:spChg>
        <pc:spChg chg="add del">
          <ac:chgData name="Bischoff Adrian Christoph" userId="96c51fd8-79b1-4306-8bef-98cce4b6a07e" providerId="ADAL" clId="{5EF9EA88-F374-4638-BD9A-1A34A4137A29}" dt="2024-02-23T10:09:37.349" v="285" actId="26606"/>
          <ac:spMkLst>
            <pc:docMk/>
            <pc:sldMk cId="3605508226" sldId="258"/>
            <ac:spMk id="41" creationId="{31896C80-2069-4431-9C19-83B913734490}"/>
          </ac:spMkLst>
        </pc:spChg>
        <pc:spChg chg="add del">
          <ac:chgData name="Bischoff Adrian Christoph" userId="96c51fd8-79b1-4306-8bef-98cce4b6a07e" providerId="ADAL" clId="{5EF9EA88-F374-4638-BD9A-1A34A4137A29}" dt="2024-02-23T10:09:37.349" v="285" actId="26606"/>
          <ac:spMkLst>
            <pc:docMk/>
            <pc:sldMk cId="3605508226" sldId="258"/>
            <ac:spMk id="43" creationId="{BF120A21-0841-4823-B0C4-28AEBCEF9B78}"/>
          </ac:spMkLst>
        </pc:spChg>
        <pc:spChg chg="add del">
          <ac:chgData name="Bischoff Adrian Christoph" userId="96c51fd8-79b1-4306-8bef-98cce4b6a07e" providerId="ADAL" clId="{5EF9EA88-F374-4638-BD9A-1A34A4137A29}" dt="2024-02-23T10:09:37.349" v="285" actId="26606"/>
          <ac:spMkLst>
            <pc:docMk/>
            <pc:sldMk cId="3605508226" sldId="258"/>
            <ac:spMk id="45" creationId="{DBB05BAE-BBD3-4289-899F-A6851503C6B0}"/>
          </ac:spMkLst>
        </pc:spChg>
        <pc:spChg chg="add del">
          <ac:chgData name="Bischoff Adrian Christoph" userId="96c51fd8-79b1-4306-8bef-98cce4b6a07e" providerId="ADAL" clId="{5EF9EA88-F374-4638-BD9A-1A34A4137A29}" dt="2024-02-23T10:09:37.349" v="285" actId="26606"/>
          <ac:spMkLst>
            <pc:docMk/>
            <pc:sldMk cId="3605508226" sldId="258"/>
            <ac:spMk id="47" creationId="{9874D11C-36F5-4BBE-A490-019A54E953B0}"/>
          </ac:spMkLst>
        </pc:spChg>
        <pc:spChg chg="add del">
          <ac:chgData name="Bischoff Adrian Christoph" userId="96c51fd8-79b1-4306-8bef-98cce4b6a07e" providerId="ADAL" clId="{5EF9EA88-F374-4638-BD9A-1A34A4137A29}" dt="2024-02-23T10:09:40.272" v="288" actId="26606"/>
          <ac:spMkLst>
            <pc:docMk/>
            <pc:sldMk cId="3605508226" sldId="258"/>
            <ac:spMk id="50" creationId="{3BCB5F6A-9EB0-40B0-9D13-3023E9A20508}"/>
          </ac:spMkLst>
        </pc:spChg>
        <pc:spChg chg="add del">
          <ac:chgData name="Bischoff Adrian Christoph" userId="96c51fd8-79b1-4306-8bef-98cce4b6a07e" providerId="ADAL" clId="{5EF9EA88-F374-4638-BD9A-1A34A4137A29}" dt="2024-02-23T10:09:41.671" v="291" actId="26606"/>
          <ac:spMkLst>
            <pc:docMk/>
            <pc:sldMk cId="3605508226" sldId="258"/>
            <ac:spMk id="53" creationId="{518E5A25-92C5-4F27-8E26-0AAAB0CDC85E}"/>
          </ac:spMkLst>
        </pc:spChg>
        <pc:spChg chg="add del">
          <ac:chgData name="Bischoff Adrian Christoph" userId="96c51fd8-79b1-4306-8bef-98cce4b6a07e" providerId="ADAL" clId="{5EF9EA88-F374-4638-BD9A-1A34A4137A29}" dt="2024-02-23T13:24:36.909" v="1901" actId="26606"/>
          <ac:spMkLst>
            <pc:docMk/>
            <pc:sldMk cId="3605508226" sldId="258"/>
            <ac:spMk id="58" creationId="{3F088236-D655-4F88-B238-E16762358025}"/>
          </ac:spMkLst>
        </pc:spChg>
        <pc:spChg chg="add del">
          <ac:chgData name="Bischoff Adrian Christoph" userId="96c51fd8-79b1-4306-8bef-98cce4b6a07e" providerId="ADAL" clId="{5EF9EA88-F374-4638-BD9A-1A34A4137A29}" dt="2024-02-23T13:24:36.909" v="1901" actId="26606"/>
          <ac:spMkLst>
            <pc:docMk/>
            <pc:sldMk cId="3605508226" sldId="258"/>
            <ac:spMk id="59" creationId="{3DAC0C92-199E-475C-9390-119A9B027276}"/>
          </ac:spMkLst>
        </pc:spChg>
        <pc:spChg chg="add del">
          <ac:chgData name="Bischoff Adrian Christoph" userId="96c51fd8-79b1-4306-8bef-98cce4b6a07e" providerId="ADAL" clId="{5EF9EA88-F374-4638-BD9A-1A34A4137A29}" dt="2024-02-23T13:24:36.909" v="1901" actId="26606"/>
          <ac:spMkLst>
            <pc:docMk/>
            <pc:sldMk cId="3605508226" sldId="258"/>
            <ac:spMk id="60" creationId="{C4CFB339-0ED8-4FE2-9EF1-6D1375B8499B}"/>
          </ac:spMkLst>
        </pc:spChg>
        <pc:spChg chg="add del">
          <ac:chgData name="Bischoff Adrian Christoph" userId="96c51fd8-79b1-4306-8bef-98cce4b6a07e" providerId="ADAL" clId="{5EF9EA88-F374-4638-BD9A-1A34A4137A29}" dt="2024-02-23T13:24:36.909" v="1901" actId="26606"/>
          <ac:spMkLst>
            <pc:docMk/>
            <pc:sldMk cId="3605508226" sldId="258"/>
            <ac:spMk id="61" creationId="{31896C80-2069-4431-9C19-83B913734490}"/>
          </ac:spMkLst>
        </pc:spChg>
        <pc:spChg chg="add del">
          <ac:chgData name="Bischoff Adrian Christoph" userId="96c51fd8-79b1-4306-8bef-98cce4b6a07e" providerId="ADAL" clId="{5EF9EA88-F374-4638-BD9A-1A34A4137A29}" dt="2024-02-23T13:24:36.909" v="1901" actId="26606"/>
          <ac:spMkLst>
            <pc:docMk/>
            <pc:sldMk cId="3605508226" sldId="258"/>
            <ac:spMk id="62" creationId="{BF120A21-0841-4823-B0C4-28AEBCEF9B78}"/>
          </ac:spMkLst>
        </pc:spChg>
        <pc:spChg chg="add del">
          <ac:chgData name="Bischoff Adrian Christoph" userId="96c51fd8-79b1-4306-8bef-98cce4b6a07e" providerId="ADAL" clId="{5EF9EA88-F374-4638-BD9A-1A34A4137A29}" dt="2024-02-23T13:24:36.909" v="1901" actId="26606"/>
          <ac:spMkLst>
            <pc:docMk/>
            <pc:sldMk cId="3605508226" sldId="258"/>
            <ac:spMk id="63" creationId="{DBB05BAE-BBD3-4289-899F-A6851503C6B0}"/>
          </ac:spMkLst>
        </pc:spChg>
        <pc:spChg chg="add del">
          <ac:chgData name="Bischoff Adrian Christoph" userId="96c51fd8-79b1-4306-8bef-98cce4b6a07e" providerId="ADAL" clId="{5EF9EA88-F374-4638-BD9A-1A34A4137A29}" dt="2024-02-23T13:24:36.909" v="1901" actId="26606"/>
          <ac:spMkLst>
            <pc:docMk/>
            <pc:sldMk cId="3605508226" sldId="258"/>
            <ac:spMk id="64" creationId="{9874D11C-36F5-4BBE-A490-019A54E953B0}"/>
          </ac:spMkLst>
        </pc:spChg>
        <pc:spChg chg="add del">
          <ac:chgData name="Bischoff Adrian Christoph" userId="96c51fd8-79b1-4306-8bef-98cce4b6a07e" providerId="ADAL" clId="{5EF9EA88-F374-4638-BD9A-1A34A4137A29}" dt="2024-02-23T12:23:31.998" v="1034" actId="26606"/>
          <ac:spMkLst>
            <pc:docMk/>
            <pc:sldMk cId="3605508226" sldId="258"/>
            <ac:spMk id="66" creationId="{D94A7024-D948-494D-8920-BBA2DA07D15B}"/>
          </ac:spMkLst>
        </pc:spChg>
        <pc:spChg chg="add del">
          <ac:chgData name="Bischoff Adrian Christoph" userId="96c51fd8-79b1-4306-8bef-98cce4b6a07e" providerId="ADAL" clId="{5EF9EA88-F374-4638-BD9A-1A34A4137A29}" dt="2024-02-23T12:24:57.951" v="1065" actId="26606"/>
          <ac:spMkLst>
            <pc:docMk/>
            <pc:sldMk cId="3605508226" sldId="258"/>
            <ac:spMk id="67" creationId="{3BCB5F6A-9EB0-40B0-9D13-3023E9A20508}"/>
          </ac:spMkLst>
        </pc:spChg>
        <pc:spChg chg="add del">
          <ac:chgData name="Bischoff Adrian Christoph" userId="96c51fd8-79b1-4306-8bef-98cce4b6a07e" providerId="ADAL" clId="{5EF9EA88-F374-4638-BD9A-1A34A4137A29}" dt="2024-02-23T12:02:48.049" v="802" actId="26606"/>
          <ac:spMkLst>
            <pc:docMk/>
            <pc:sldMk cId="3605508226" sldId="258"/>
            <ac:spMk id="69" creationId="{3BCB5F6A-9EB0-40B0-9D13-3023E9A20508}"/>
          </ac:spMkLst>
        </pc:spChg>
        <pc:spChg chg="add del">
          <ac:chgData name="Bischoff Adrian Christoph" userId="96c51fd8-79b1-4306-8bef-98cce4b6a07e" providerId="ADAL" clId="{5EF9EA88-F374-4638-BD9A-1A34A4137A29}" dt="2024-02-23T10:35:01.982" v="333" actId="26606"/>
          <ac:spMkLst>
            <pc:docMk/>
            <pc:sldMk cId="3605508226" sldId="258"/>
            <ac:spMk id="71" creationId="{A65AC7D1-EAA9-48F5-B509-60A7F50BF703}"/>
          </ac:spMkLst>
        </pc:spChg>
        <pc:spChg chg="add del">
          <ac:chgData name="Bischoff Adrian Christoph" userId="96c51fd8-79b1-4306-8bef-98cce4b6a07e" providerId="ADAL" clId="{5EF9EA88-F374-4638-BD9A-1A34A4137A29}" dt="2024-02-23T10:35:01.982" v="333" actId="26606"/>
          <ac:spMkLst>
            <pc:docMk/>
            <pc:sldMk cId="3605508226" sldId="258"/>
            <ac:spMk id="73" creationId="{D6320AF9-619A-4175-865B-5663E1AEF4C5}"/>
          </ac:spMkLst>
        </pc:spChg>
        <pc:spChg chg="add del">
          <ac:chgData name="Bischoff Adrian Christoph" userId="96c51fd8-79b1-4306-8bef-98cce4b6a07e" providerId="ADAL" clId="{5EF9EA88-F374-4638-BD9A-1A34A4137A29}" dt="2024-02-23T13:20:55.925" v="1859" actId="26606"/>
          <ac:spMkLst>
            <pc:docMk/>
            <pc:sldMk cId="3605508226" sldId="258"/>
            <ac:spMk id="74" creationId="{3F088236-D655-4F88-B238-E16762358025}"/>
          </ac:spMkLst>
        </pc:spChg>
        <pc:spChg chg="add del">
          <ac:chgData name="Bischoff Adrian Christoph" userId="96c51fd8-79b1-4306-8bef-98cce4b6a07e" providerId="ADAL" clId="{5EF9EA88-F374-4638-BD9A-1A34A4137A29}" dt="2024-02-23T13:20:55.925" v="1859" actId="26606"/>
          <ac:spMkLst>
            <pc:docMk/>
            <pc:sldMk cId="3605508226" sldId="258"/>
            <ac:spMk id="76" creationId="{3DAC0C92-199E-475C-9390-119A9B027276}"/>
          </ac:spMkLst>
        </pc:spChg>
        <pc:spChg chg="add del">
          <ac:chgData name="Bischoff Adrian Christoph" userId="96c51fd8-79b1-4306-8bef-98cce4b6a07e" providerId="ADAL" clId="{5EF9EA88-F374-4638-BD9A-1A34A4137A29}" dt="2024-02-23T13:20:55.925" v="1859" actId="26606"/>
          <ac:spMkLst>
            <pc:docMk/>
            <pc:sldMk cId="3605508226" sldId="258"/>
            <ac:spMk id="78" creationId="{C4CFB339-0ED8-4FE2-9EF1-6D1375B8499B}"/>
          </ac:spMkLst>
        </pc:spChg>
        <pc:spChg chg="add del">
          <ac:chgData name="Bischoff Adrian Christoph" userId="96c51fd8-79b1-4306-8bef-98cce4b6a07e" providerId="ADAL" clId="{5EF9EA88-F374-4638-BD9A-1A34A4137A29}" dt="2024-02-23T10:35:01.982" v="333" actId="26606"/>
          <ac:spMkLst>
            <pc:docMk/>
            <pc:sldMk cId="3605508226" sldId="258"/>
            <ac:spMk id="79" creationId="{7E018740-5C2B-4A41-AC1A-7E68D1EC1954}"/>
          </ac:spMkLst>
        </pc:spChg>
        <pc:spChg chg="add del">
          <ac:chgData name="Bischoff Adrian Christoph" userId="96c51fd8-79b1-4306-8bef-98cce4b6a07e" providerId="ADAL" clId="{5EF9EA88-F374-4638-BD9A-1A34A4137A29}" dt="2024-02-23T13:20:55.925" v="1859" actId="26606"/>
          <ac:spMkLst>
            <pc:docMk/>
            <pc:sldMk cId="3605508226" sldId="258"/>
            <ac:spMk id="80" creationId="{31896C80-2069-4431-9C19-83B913734490}"/>
          </ac:spMkLst>
        </pc:spChg>
        <pc:spChg chg="add del">
          <ac:chgData name="Bischoff Adrian Christoph" userId="96c51fd8-79b1-4306-8bef-98cce4b6a07e" providerId="ADAL" clId="{5EF9EA88-F374-4638-BD9A-1A34A4137A29}" dt="2024-02-23T10:35:01.982" v="333" actId="26606"/>
          <ac:spMkLst>
            <pc:docMk/>
            <pc:sldMk cId="3605508226" sldId="258"/>
            <ac:spMk id="81" creationId="{166F75A4-C475-4941-8EE2-B80A06A2C1BB}"/>
          </ac:spMkLst>
        </pc:spChg>
        <pc:spChg chg="add del">
          <ac:chgData name="Bischoff Adrian Christoph" userId="96c51fd8-79b1-4306-8bef-98cce4b6a07e" providerId="ADAL" clId="{5EF9EA88-F374-4638-BD9A-1A34A4137A29}" dt="2024-02-23T13:20:55.925" v="1859" actId="26606"/>
          <ac:spMkLst>
            <pc:docMk/>
            <pc:sldMk cId="3605508226" sldId="258"/>
            <ac:spMk id="82" creationId="{BF120A21-0841-4823-B0C4-28AEBCEF9B78}"/>
          </ac:spMkLst>
        </pc:spChg>
        <pc:spChg chg="add del">
          <ac:chgData name="Bischoff Adrian Christoph" userId="96c51fd8-79b1-4306-8bef-98cce4b6a07e" providerId="ADAL" clId="{5EF9EA88-F374-4638-BD9A-1A34A4137A29}" dt="2024-02-23T10:35:01.982" v="333" actId="26606"/>
          <ac:spMkLst>
            <pc:docMk/>
            <pc:sldMk cId="3605508226" sldId="258"/>
            <ac:spMk id="83" creationId="{A032553A-72E8-4B0D-8405-FF9771C9AF05}"/>
          </ac:spMkLst>
        </pc:spChg>
        <pc:spChg chg="add del">
          <ac:chgData name="Bischoff Adrian Christoph" userId="96c51fd8-79b1-4306-8bef-98cce4b6a07e" providerId="ADAL" clId="{5EF9EA88-F374-4638-BD9A-1A34A4137A29}" dt="2024-02-23T13:20:55.925" v="1859" actId="26606"/>
          <ac:spMkLst>
            <pc:docMk/>
            <pc:sldMk cId="3605508226" sldId="258"/>
            <ac:spMk id="84" creationId="{DBB05BAE-BBD3-4289-899F-A6851503C6B0}"/>
          </ac:spMkLst>
        </pc:spChg>
        <pc:spChg chg="add del">
          <ac:chgData name="Bischoff Adrian Christoph" userId="96c51fd8-79b1-4306-8bef-98cce4b6a07e" providerId="ADAL" clId="{5EF9EA88-F374-4638-BD9A-1A34A4137A29}" dt="2024-02-23T10:35:01.982" v="333" actId="26606"/>
          <ac:spMkLst>
            <pc:docMk/>
            <pc:sldMk cId="3605508226" sldId="258"/>
            <ac:spMk id="85" creationId="{765800AC-C3B9-498E-87BC-29FAE4C76B21}"/>
          </ac:spMkLst>
        </pc:spChg>
        <pc:spChg chg="add del">
          <ac:chgData name="Bischoff Adrian Christoph" userId="96c51fd8-79b1-4306-8bef-98cce4b6a07e" providerId="ADAL" clId="{5EF9EA88-F374-4638-BD9A-1A34A4137A29}" dt="2024-02-23T13:20:55.925" v="1859" actId="26606"/>
          <ac:spMkLst>
            <pc:docMk/>
            <pc:sldMk cId="3605508226" sldId="258"/>
            <ac:spMk id="86" creationId="{9874D11C-36F5-4BBE-A490-019A54E953B0}"/>
          </ac:spMkLst>
        </pc:spChg>
        <pc:spChg chg="add del">
          <ac:chgData name="Bischoff Adrian Christoph" userId="96c51fd8-79b1-4306-8bef-98cce4b6a07e" providerId="ADAL" clId="{5EF9EA88-F374-4638-BD9A-1A34A4137A29}" dt="2024-02-23T10:35:01.982" v="333" actId="26606"/>
          <ac:spMkLst>
            <pc:docMk/>
            <pc:sldMk cId="3605508226" sldId="258"/>
            <ac:spMk id="87" creationId="{1F9D6ACB-2FF4-49F9-978A-E0D5327FC635}"/>
          </ac:spMkLst>
        </pc:spChg>
        <pc:spChg chg="add del">
          <ac:chgData name="Bischoff Adrian Christoph" userId="96c51fd8-79b1-4306-8bef-98cce4b6a07e" providerId="ADAL" clId="{5EF9EA88-F374-4638-BD9A-1A34A4137A29}" dt="2024-02-23T10:35:01.982" v="333" actId="26606"/>
          <ac:spMkLst>
            <pc:docMk/>
            <pc:sldMk cId="3605508226" sldId="258"/>
            <ac:spMk id="89" creationId="{A5EC319D-0FEA-4B95-A3EA-01E35672C95B}"/>
          </ac:spMkLst>
        </pc:spChg>
        <pc:spChg chg="add del">
          <ac:chgData name="Bischoff Adrian Christoph" userId="96c51fd8-79b1-4306-8bef-98cce4b6a07e" providerId="ADAL" clId="{5EF9EA88-F374-4638-BD9A-1A34A4137A29}" dt="2024-02-23T13:20:54.273" v="1857" actId="26606"/>
          <ac:spMkLst>
            <pc:docMk/>
            <pc:sldMk cId="3605508226" sldId="258"/>
            <ac:spMk id="92" creationId="{3F088236-D655-4F88-B238-E16762358025}"/>
          </ac:spMkLst>
        </pc:spChg>
        <pc:spChg chg="add del">
          <ac:chgData name="Bischoff Adrian Christoph" userId="96c51fd8-79b1-4306-8bef-98cce4b6a07e" providerId="ADAL" clId="{5EF9EA88-F374-4638-BD9A-1A34A4137A29}" dt="2024-02-23T13:20:54.273" v="1857" actId="26606"/>
          <ac:spMkLst>
            <pc:docMk/>
            <pc:sldMk cId="3605508226" sldId="258"/>
            <ac:spMk id="94" creationId="{3DAC0C92-199E-475C-9390-119A9B027276}"/>
          </ac:spMkLst>
        </pc:spChg>
        <pc:spChg chg="add del">
          <ac:chgData name="Bischoff Adrian Christoph" userId="96c51fd8-79b1-4306-8bef-98cce4b6a07e" providerId="ADAL" clId="{5EF9EA88-F374-4638-BD9A-1A34A4137A29}" dt="2024-02-23T13:20:54.273" v="1857" actId="26606"/>
          <ac:spMkLst>
            <pc:docMk/>
            <pc:sldMk cId="3605508226" sldId="258"/>
            <ac:spMk id="96" creationId="{C4CFB339-0ED8-4FE2-9EF1-6D1375B8499B}"/>
          </ac:spMkLst>
        </pc:spChg>
        <pc:spChg chg="add del">
          <ac:chgData name="Bischoff Adrian Christoph" userId="96c51fd8-79b1-4306-8bef-98cce4b6a07e" providerId="ADAL" clId="{5EF9EA88-F374-4638-BD9A-1A34A4137A29}" dt="2024-02-23T13:20:51.539" v="1851" actId="26606"/>
          <ac:spMkLst>
            <pc:docMk/>
            <pc:sldMk cId="3605508226" sldId="258"/>
            <ac:spMk id="97" creationId="{3F088236-D655-4F88-B238-E16762358025}"/>
          </ac:spMkLst>
        </pc:spChg>
        <pc:spChg chg="add del">
          <ac:chgData name="Bischoff Adrian Christoph" userId="96c51fd8-79b1-4306-8bef-98cce4b6a07e" providerId="ADAL" clId="{5EF9EA88-F374-4638-BD9A-1A34A4137A29}" dt="2024-02-23T13:20:54.273" v="1857" actId="26606"/>
          <ac:spMkLst>
            <pc:docMk/>
            <pc:sldMk cId="3605508226" sldId="258"/>
            <ac:spMk id="98" creationId="{31896C80-2069-4431-9C19-83B913734490}"/>
          </ac:spMkLst>
        </pc:spChg>
        <pc:spChg chg="add del">
          <ac:chgData name="Bischoff Adrian Christoph" userId="96c51fd8-79b1-4306-8bef-98cce4b6a07e" providerId="ADAL" clId="{5EF9EA88-F374-4638-BD9A-1A34A4137A29}" dt="2024-02-23T13:20:51.539" v="1851" actId="26606"/>
          <ac:spMkLst>
            <pc:docMk/>
            <pc:sldMk cId="3605508226" sldId="258"/>
            <ac:spMk id="99" creationId="{3DAC0C92-199E-475C-9390-119A9B027276}"/>
          </ac:spMkLst>
        </pc:spChg>
        <pc:spChg chg="add del">
          <ac:chgData name="Bischoff Adrian Christoph" userId="96c51fd8-79b1-4306-8bef-98cce4b6a07e" providerId="ADAL" clId="{5EF9EA88-F374-4638-BD9A-1A34A4137A29}" dt="2024-02-23T13:20:54.273" v="1857" actId="26606"/>
          <ac:spMkLst>
            <pc:docMk/>
            <pc:sldMk cId="3605508226" sldId="258"/>
            <ac:spMk id="100" creationId="{BF120A21-0841-4823-B0C4-28AEBCEF9B78}"/>
          </ac:spMkLst>
        </pc:spChg>
        <pc:spChg chg="add del">
          <ac:chgData name="Bischoff Adrian Christoph" userId="96c51fd8-79b1-4306-8bef-98cce4b6a07e" providerId="ADAL" clId="{5EF9EA88-F374-4638-BD9A-1A34A4137A29}" dt="2024-02-23T13:20:51.539" v="1851" actId="26606"/>
          <ac:spMkLst>
            <pc:docMk/>
            <pc:sldMk cId="3605508226" sldId="258"/>
            <ac:spMk id="101" creationId="{C4CFB339-0ED8-4FE2-9EF1-6D1375B8499B}"/>
          </ac:spMkLst>
        </pc:spChg>
        <pc:spChg chg="add del">
          <ac:chgData name="Bischoff Adrian Christoph" userId="96c51fd8-79b1-4306-8bef-98cce4b6a07e" providerId="ADAL" clId="{5EF9EA88-F374-4638-BD9A-1A34A4137A29}" dt="2024-02-23T13:20:54.273" v="1857" actId="26606"/>
          <ac:spMkLst>
            <pc:docMk/>
            <pc:sldMk cId="3605508226" sldId="258"/>
            <ac:spMk id="102" creationId="{DBB05BAE-BBD3-4289-899F-A6851503C6B0}"/>
          </ac:spMkLst>
        </pc:spChg>
        <pc:spChg chg="add del">
          <ac:chgData name="Bischoff Adrian Christoph" userId="96c51fd8-79b1-4306-8bef-98cce4b6a07e" providerId="ADAL" clId="{5EF9EA88-F374-4638-BD9A-1A34A4137A29}" dt="2024-02-23T13:20:51.539" v="1851" actId="26606"/>
          <ac:spMkLst>
            <pc:docMk/>
            <pc:sldMk cId="3605508226" sldId="258"/>
            <ac:spMk id="103" creationId="{31896C80-2069-4431-9C19-83B913734490}"/>
          </ac:spMkLst>
        </pc:spChg>
        <pc:spChg chg="add del">
          <ac:chgData name="Bischoff Adrian Christoph" userId="96c51fd8-79b1-4306-8bef-98cce4b6a07e" providerId="ADAL" clId="{5EF9EA88-F374-4638-BD9A-1A34A4137A29}" dt="2024-02-23T13:20:54.273" v="1857" actId="26606"/>
          <ac:spMkLst>
            <pc:docMk/>
            <pc:sldMk cId="3605508226" sldId="258"/>
            <ac:spMk id="104" creationId="{9874D11C-36F5-4BBE-A490-019A54E953B0}"/>
          </ac:spMkLst>
        </pc:spChg>
        <pc:spChg chg="add del">
          <ac:chgData name="Bischoff Adrian Christoph" userId="96c51fd8-79b1-4306-8bef-98cce4b6a07e" providerId="ADAL" clId="{5EF9EA88-F374-4638-BD9A-1A34A4137A29}" dt="2024-02-23T13:20:51.539" v="1851" actId="26606"/>
          <ac:spMkLst>
            <pc:docMk/>
            <pc:sldMk cId="3605508226" sldId="258"/>
            <ac:spMk id="105" creationId="{BF120A21-0841-4823-B0C4-28AEBCEF9B78}"/>
          </ac:spMkLst>
        </pc:spChg>
        <pc:spChg chg="add del">
          <ac:chgData name="Bischoff Adrian Christoph" userId="96c51fd8-79b1-4306-8bef-98cce4b6a07e" providerId="ADAL" clId="{5EF9EA88-F374-4638-BD9A-1A34A4137A29}" dt="2024-02-23T13:20:51.539" v="1851" actId="26606"/>
          <ac:spMkLst>
            <pc:docMk/>
            <pc:sldMk cId="3605508226" sldId="258"/>
            <ac:spMk id="107" creationId="{DBB05BAE-BBD3-4289-899F-A6851503C6B0}"/>
          </ac:spMkLst>
        </pc:spChg>
        <pc:spChg chg="add del">
          <ac:chgData name="Bischoff Adrian Christoph" userId="96c51fd8-79b1-4306-8bef-98cce4b6a07e" providerId="ADAL" clId="{5EF9EA88-F374-4638-BD9A-1A34A4137A29}" dt="2024-02-23T13:21:11.523" v="1864" actId="26606"/>
          <ac:spMkLst>
            <pc:docMk/>
            <pc:sldMk cId="3605508226" sldId="258"/>
            <ac:spMk id="108" creationId="{D94A7024-D948-494D-8920-BBA2DA07D15B}"/>
          </ac:spMkLst>
        </pc:spChg>
        <pc:spChg chg="add del">
          <ac:chgData name="Bischoff Adrian Christoph" userId="96c51fd8-79b1-4306-8bef-98cce4b6a07e" providerId="ADAL" clId="{5EF9EA88-F374-4638-BD9A-1A34A4137A29}" dt="2024-02-23T13:20:51.539" v="1851" actId="26606"/>
          <ac:spMkLst>
            <pc:docMk/>
            <pc:sldMk cId="3605508226" sldId="258"/>
            <ac:spMk id="109" creationId="{9874D11C-36F5-4BBE-A490-019A54E953B0}"/>
          </ac:spMkLst>
        </pc:spChg>
        <pc:spChg chg="add del">
          <ac:chgData name="Bischoff Adrian Christoph" userId="96c51fd8-79b1-4306-8bef-98cce4b6a07e" providerId="ADAL" clId="{5EF9EA88-F374-4638-BD9A-1A34A4137A29}" dt="2024-02-23T13:24:18.691" v="1900" actId="26606"/>
          <ac:spMkLst>
            <pc:docMk/>
            <pc:sldMk cId="3605508226" sldId="258"/>
            <ac:spMk id="111" creationId="{D94A7024-D948-494D-8920-BBA2DA07D15B}"/>
          </ac:spMkLst>
        </pc:spChg>
        <pc:spChg chg="add">
          <ac:chgData name="Bischoff Adrian Christoph" userId="96c51fd8-79b1-4306-8bef-98cce4b6a07e" providerId="ADAL" clId="{5EF9EA88-F374-4638-BD9A-1A34A4137A29}" dt="2024-02-23T13:24:36.909" v="1901" actId="26606"/>
          <ac:spMkLst>
            <pc:docMk/>
            <pc:sldMk cId="3605508226" sldId="258"/>
            <ac:spMk id="116" creationId="{3F088236-D655-4F88-B238-E16762358025}"/>
          </ac:spMkLst>
        </pc:spChg>
        <pc:spChg chg="add">
          <ac:chgData name="Bischoff Adrian Christoph" userId="96c51fd8-79b1-4306-8bef-98cce4b6a07e" providerId="ADAL" clId="{5EF9EA88-F374-4638-BD9A-1A34A4137A29}" dt="2024-02-23T13:24:36.909" v="1901" actId="26606"/>
          <ac:spMkLst>
            <pc:docMk/>
            <pc:sldMk cId="3605508226" sldId="258"/>
            <ac:spMk id="118" creationId="{3DAC0C92-199E-475C-9390-119A9B027276}"/>
          </ac:spMkLst>
        </pc:spChg>
        <pc:spChg chg="add">
          <ac:chgData name="Bischoff Adrian Christoph" userId="96c51fd8-79b1-4306-8bef-98cce4b6a07e" providerId="ADAL" clId="{5EF9EA88-F374-4638-BD9A-1A34A4137A29}" dt="2024-02-23T13:24:36.909" v="1901" actId="26606"/>
          <ac:spMkLst>
            <pc:docMk/>
            <pc:sldMk cId="3605508226" sldId="258"/>
            <ac:spMk id="120" creationId="{C4CFB339-0ED8-4FE2-9EF1-6D1375B8499B}"/>
          </ac:spMkLst>
        </pc:spChg>
        <pc:spChg chg="add del">
          <ac:chgData name="Bischoff Adrian Christoph" userId="96c51fd8-79b1-4306-8bef-98cce4b6a07e" providerId="ADAL" clId="{5EF9EA88-F374-4638-BD9A-1A34A4137A29}" dt="2024-02-23T13:24:18.488" v="1899" actId="26606"/>
          <ac:spMkLst>
            <pc:docMk/>
            <pc:sldMk cId="3605508226" sldId="258"/>
            <ac:spMk id="121" creationId="{3F088236-D655-4F88-B238-E16762358025}"/>
          </ac:spMkLst>
        </pc:spChg>
        <pc:spChg chg="add">
          <ac:chgData name="Bischoff Adrian Christoph" userId="96c51fd8-79b1-4306-8bef-98cce4b6a07e" providerId="ADAL" clId="{5EF9EA88-F374-4638-BD9A-1A34A4137A29}" dt="2024-02-23T13:24:36.909" v="1901" actId="26606"/>
          <ac:spMkLst>
            <pc:docMk/>
            <pc:sldMk cId="3605508226" sldId="258"/>
            <ac:spMk id="122" creationId="{31896C80-2069-4431-9C19-83B913734490}"/>
          </ac:spMkLst>
        </pc:spChg>
        <pc:spChg chg="add del">
          <ac:chgData name="Bischoff Adrian Christoph" userId="96c51fd8-79b1-4306-8bef-98cce4b6a07e" providerId="ADAL" clId="{5EF9EA88-F374-4638-BD9A-1A34A4137A29}" dt="2024-02-23T13:24:18.488" v="1899" actId="26606"/>
          <ac:spMkLst>
            <pc:docMk/>
            <pc:sldMk cId="3605508226" sldId="258"/>
            <ac:spMk id="123" creationId="{3DAC0C92-199E-475C-9390-119A9B027276}"/>
          </ac:spMkLst>
        </pc:spChg>
        <pc:spChg chg="add">
          <ac:chgData name="Bischoff Adrian Christoph" userId="96c51fd8-79b1-4306-8bef-98cce4b6a07e" providerId="ADAL" clId="{5EF9EA88-F374-4638-BD9A-1A34A4137A29}" dt="2024-02-23T13:24:36.909" v="1901" actId="26606"/>
          <ac:spMkLst>
            <pc:docMk/>
            <pc:sldMk cId="3605508226" sldId="258"/>
            <ac:spMk id="124" creationId="{BF120A21-0841-4823-B0C4-28AEBCEF9B78}"/>
          </ac:spMkLst>
        </pc:spChg>
        <pc:spChg chg="add del">
          <ac:chgData name="Bischoff Adrian Christoph" userId="96c51fd8-79b1-4306-8bef-98cce4b6a07e" providerId="ADAL" clId="{5EF9EA88-F374-4638-BD9A-1A34A4137A29}" dt="2024-02-23T13:24:18.488" v="1899" actId="26606"/>
          <ac:spMkLst>
            <pc:docMk/>
            <pc:sldMk cId="3605508226" sldId="258"/>
            <ac:spMk id="125" creationId="{C4CFB339-0ED8-4FE2-9EF1-6D1375B8499B}"/>
          </ac:spMkLst>
        </pc:spChg>
        <pc:spChg chg="add">
          <ac:chgData name="Bischoff Adrian Christoph" userId="96c51fd8-79b1-4306-8bef-98cce4b6a07e" providerId="ADAL" clId="{5EF9EA88-F374-4638-BD9A-1A34A4137A29}" dt="2024-02-23T13:24:36.909" v="1901" actId="26606"/>
          <ac:spMkLst>
            <pc:docMk/>
            <pc:sldMk cId="3605508226" sldId="258"/>
            <ac:spMk id="126" creationId="{DBB05BAE-BBD3-4289-899F-A6851503C6B0}"/>
          </ac:spMkLst>
        </pc:spChg>
        <pc:spChg chg="add del">
          <ac:chgData name="Bischoff Adrian Christoph" userId="96c51fd8-79b1-4306-8bef-98cce4b6a07e" providerId="ADAL" clId="{5EF9EA88-F374-4638-BD9A-1A34A4137A29}" dt="2024-02-23T13:24:18.488" v="1899" actId="26606"/>
          <ac:spMkLst>
            <pc:docMk/>
            <pc:sldMk cId="3605508226" sldId="258"/>
            <ac:spMk id="127" creationId="{31896C80-2069-4431-9C19-83B913734490}"/>
          </ac:spMkLst>
        </pc:spChg>
        <pc:spChg chg="add">
          <ac:chgData name="Bischoff Adrian Christoph" userId="96c51fd8-79b1-4306-8bef-98cce4b6a07e" providerId="ADAL" clId="{5EF9EA88-F374-4638-BD9A-1A34A4137A29}" dt="2024-02-23T13:24:36.909" v="1901" actId="26606"/>
          <ac:spMkLst>
            <pc:docMk/>
            <pc:sldMk cId="3605508226" sldId="258"/>
            <ac:spMk id="128" creationId="{9874D11C-36F5-4BBE-A490-019A54E953B0}"/>
          </ac:spMkLst>
        </pc:spChg>
        <pc:spChg chg="add del">
          <ac:chgData name="Bischoff Adrian Christoph" userId="96c51fd8-79b1-4306-8bef-98cce4b6a07e" providerId="ADAL" clId="{5EF9EA88-F374-4638-BD9A-1A34A4137A29}" dt="2024-02-23T13:24:18.488" v="1899" actId="26606"/>
          <ac:spMkLst>
            <pc:docMk/>
            <pc:sldMk cId="3605508226" sldId="258"/>
            <ac:spMk id="129" creationId="{BF120A21-0841-4823-B0C4-28AEBCEF9B78}"/>
          </ac:spMkLst>
        </pc:spChg>
        <pc:spChg chg="add del">
          <ac:chgData name="Bischoff Adrian Christoph" userId="96c51fd8-79b1-4306-8bef-98cce4b6a07e" providerId="ADAL" clId="{5EF9EA88-F374-4638-BD9A-1A34A4137A29}" dt="2024-02-23T13:24:18.488" v="1899" actId="26606"/>
          <ac:spMkLst>
            <pc:docMk/>
            <pc:sldMk cId="3605508226" sldId="258"/>
            <ac:spMk id="131" creationId="{DBB05BAE-BBD3-4289-899F-A6851503C6B0}"/>
          </ac:spMkLst>
        </pc:spChg>
        <pc:spChg chg="add del">
          <ac:chgData name="Bischoff Adrian Christoph" userId="96c51fd8-79b1-4306-8bef-98cce4b6a07e" providerId="ADAL" clId="{5EF9EA88-F374-4638-BD9A-1A34A4137A29}" dt="2024-02-23T13:24:18.488" v="1899" actId="26606"/>
          <ac:spMkLst>
            <pc:docMk/>
            <pc:sldMk cId="3605508226" sldId="258"/>
            <ac:spMk id="133" creationId="{9874D11C-36F5-4BBE-A490-019A54E953B0}"/>
          </ac:spMkLst>
        </pc:spChg>
        <pc:picChg chg="add mod ord">
          <ac:chgData name="Bischoff Adrian Christoph" userId="96c51fd8-79b1-4306-8bef-98cce4b6a07e" providerId="ADAL" clId="{5EF9EA88-F374-4638-BD9A-1A34A4137A29}" dt="2024-02-23T12:23:58.949" v="1045" actId="167"/>
          <ac:picMkLst>
            <pc:docMk/>
            <pc:sldMk cId="3605508226" sldId="258"/>
            <ac:picMk id="4" creationId="{36A81BB8-E888-503D-CB64-1CBADD45C2D9}"/>
          </ac:picMkLst>
        </pc:picChg>
        <pc:picChg chg="add mod">
          <ac:chgData name="Bischoff Adrian Christoph" userId="96c51fd8-79b1-4306-8bef-98cce4b6a07e" providerId="ADAL" clId="{5EF9EA88-F374-4638-BD9A-1A34A4137A29}" dt="2024-02-23T13:20:30.812" v="1838"/>
          <ac:picMkLst>
            <pc:docMk/>
            <pc:sldMk cId="3605508226" sldId="258"/>
            <ac:picMk id="4" creationId="{F440AADC-5A1C-0715-352C-3DBB2DF4E07B}"/>
          </ac:picMkLst>
        </pc:picChg>
        <pc:picChg chg="add del mod">
          <ac:chgData name="Bischoff Adrian Christoph" userId="96c51fd8-79b1-4306-8bef-98cce4b6a07e" providerId="ADAL" clId="{5EF9EA88-F374-4638-BD9A-1A34A4137A29}" dt="2024-02-23T10:09:22.983" v="282" actId="478"/>
          <ac:picMkLst>
            <pc:docMk/>
            <pc:sldMk cId="3605508226" sldId="258"/>
            <ac:picMk id="5" creationId="{2270AD06-E9A5-4329-8666-B5F754C7BB79}"/>
          </ac:picMkLst>
        </pc:picChg>
        <pc:picChg chg="add">
          <ac:chgData name="Bischoff Adrian Christoph" userId="96c51fd8-79b1-4306-8bef-98cce4b6a07e" providerId="ADAL" clId="{5EF9EA88-F374-4638-BD9A-1A34A4137A29}" dt="2024-02-23T12:24:06.665" v="1046"/>
          <ac:picMkLst>
            <pc:docMk/>
            <pc:sldMk cId="3605508226" sldId="258"/>
            <ac:picMk id="5" creationId="{F7587F8C-F8A6-8DAE-DD32-171480B1595E}"/>
          </ac:picMkLst>
        </pc:picChg>
        <pc:picChg chg="add mod ord">
          <ac:chgData name="Bischoff Adrian Christoph" userId="96c51fd8-79b1-4306-8bef-98cce4b6a07e" providerId="ADAL" clId="{5EF9EA88-F374-4638-BD9A-1A34A4137A29}" dt="2024-02-23T12:24:26.955" v="1051" actId="167"/>
          <ac:picMkLst>
            <pc:docMk/>
            <pc:sldMk cId="3605508226" sldId="258"/>
            <ac:picMk id="6" creationId="{4AA92813-6F62-D8D5-65AA-17F657382277}"/>
          </ac:picMkLst>
        </pc:picChg>
        <pc:picChg chg="add del mod ord">
          <ac:chgData name="Bischoff Adrian Christoph" userId="96c51fd8-79b1-4306-8bef-98cce4b6a07e" providerId="ADAL" clId="{5EF9EA88-F374-4638-BD9A-1A34A4137A29}" dt="2024-02-23T13:24:16.263" v="1895" actId="26606"/>
          <ac:picMkLst>
            <pc:docMk/>
            <pc:sldMk cId="3605508226" sldId="258"/>
            <ac:picMk id="7" creationId="{38F7F521-97A0-4294-8599-66BC820F6124}"/>
          </ac:picMkLst>
        </pc:picChg>
        <pc:picChg chg="add del">
          <ac:chgData name="Bischoff Adrian Christoph" userId="96c51fd8-79b1-4306-8bef-98cce4b6a07e" providerId="ADAL" clId="{5EF9EA88-F374-4638-BD9A-1A34A4137A29}" dt="2024-02-23T10:09:37.349" v="285" actId="26606"/>
          <ac:picMkLst>
            <pc:docMk/>
            <pc:sldMk cId="3605508226" sldId="258"/>
            <ac:picMk id="27" creationId="{F440AADC-5A1C-0715-352C-3DBB2DF4E07B}"/>
          </ac:picMkLst>
        </pc:picChg>
        <pc:picChg chg="add del">
          <ac:chgData name="Bischoff Adrian Christoph" userId="96c51fd8-79b1-4306-8bef-98cce4b6a07e" providerId="ADAL" clId="{5EF9EA88-F374-4638-BD9A-1A34A4137A29}" dt="2024-02-23T10:09:40.272" v="288" actId="26606"/>
          <ac:picMkLst>
            <pc:docMk/>
            <pc:sldMk cId="3605508226" sldId="258"/>
            <ac:picMk id="49" creationId="{8055223E-BDB7-5080-15F5-CF20FC4BDA81}"/>
          </ac:picMkLst>
        </pc:picChg>
        <pc:picChg chg="add del">
          <ac:chgData name="Bischoff Adrian Christoph" userId="96c51fd8-79b1-4306-8bef-98cce4b6a07e" providerId="ADAL" clId="{5EF9EA88-F374-4638-BD9A-1A34A4137A29}" dt="2024-02-23T10:09:41.671" v="291" actId="26606"/>
          <ac:picMkLst>
            <pc:docMk/>
            <pc:sldMk cId="3605508226" sldId="258"/>
            <ac:picMk id="52" creationId="{B6662CC8-E49A-EAF5-AFD6-3686ECC8154D}"/>
          </ac:picMkLst>
        </pc:picChg>
        <pc:picChg chg="add del mod ord">
          <ac:chgData name="Bischoff Adrian Christoph" userId="96c51fd8-79b1-4306-8bef-98cce4b6a07e" providerId="ADAL" clId="{5EF9EA88-F374-4638-BD9A-1A34A4137A29}" dt="2024-02-23T13:17:46.932" v="1836" actId="21"/>
          <ac:picMkLst>
            <pc:docMk/>
            <pc:sldMk cId="3605508226" sldId="258"/>
            <ac:picMk id="55" creationId="{F440AADC-5A1C-0715-352C-3DBB2DF4E07B}"/>
          </ac:picMkLst>
        </pc:picChg>
        <pc:picChg chg="add del">
          <ac:chgData name="Bischoff Adrian Christoph" userId="96c51fd8-79b1-4306-8bef-98cce4b6a07e" providerId="ADAL" clId="{5EF9EA88-F374-4638-BD9A-1A34A4137A29}" dt="2024-02-23T10:35:01.982" v="333" actId="26606"/>
          <ac:picMkLst>
            <pc:docMk/>
            <pc:sldMk cId="3605508226" sldId="258"/>
            <ac:picMk id="68" creationId="{D6F5215D-5B85-7260-EEAE-2E1AAE2DC80C}"/>
          </ac:picMkLst>
        </pc:picChg>
        <pc:picChg chg="add del mod ord">
          <ac:chgData name="Bischoff Adrian Christoph" userId="96c51fd8-79b1-4306-8bef-98cce4b6a07e" providerId="ADAL" clId="{5EF9EA88-F374-4638-BD9A-1A34A4137A29}" dt="2024-02-23T13:20:55.925" v="1859" actId="26606"/>
          <ac:picMkLst>
            <pc:docMk/>
            <pc:sldMk cId="3605508226" sldId="258"/>
            <ac:picMk id="88" creationId="{935E20B1-A31A-D1E9-D60E-1F6029CE11BF}"/>
          </ac:picMkLst>
        </pc:picChg>
        <pc:picChg chg="add del">
          <ac:chgData name="Bischoff Adrian Christoph" userId="96c51fd8-79b1-4306-8bef-98cce4b6a07e" providerId="ADAL" clId="{5EF9EA88-F374-4638-BD9A-1A34A4137A29}" dt="2024-02-23T13:21:07.822" v="1861" actId="26606"/>
          <ac:picMkLst>
            <pc:docMk/>
            <pc:sldMk cId="3605508226" sldId="258"/>
            <ac:picMk id="106" creationId="{935E20B1-A31A-D1E9-D60E-1F6029CE11BF}"/>
          </ac:picMkLst>
        </pc:picChg>
        <pc:picChg chg="add del">
          <ac:chgData name="Bischoff Adrian Christoph" userId="96c51fd8-79b1-4306-8bef-98cce4b6a07e" providerId="ADAL" clId="{5EF9EA88-F374-4638-BD9A-1A34A4137A29}" dt="2024-02-23T13:21:11.523" v="1864" actId="26606"/>
          <ac:picMkLst>
            <pc:docMk/>
            <pc:sldMk cId="3605508226" sldId="258"/>
            <ac:picMk id="110" creationId="{935E20B1-A31A-D1E9-D60E-1F6029CE11BF}"/>
          </ac:picMkLst>
        </pc:picChg>
        <pc:picChg chg="add del mod ord">
          <ac:chgData name="Bischoff Adrian Christoph" userId="96c51fd8-79b1-4306-8bef-98cce4b6a07e" providerId="ADAL" clId="{5EF9EA88-F374-4638-BD9A-1A34A4137A29}" dt="2024-02-23T13:24:18.691" v="1900" actId="26606"/>
          <ac:picMkLst>
            <pc:docMk/>
            <pc:sldMk cId="3605508226" sldId="258"/>
            <ac:picMk id="112" creationId="{935E20B1-A31A-D1E9-D60E-1F6029CE11BF}"/>
          </ac:picMkLst>
        </pc:picChg>
        <pc:picChg chg="add">
          <ac:chgData name="Bischoff Adrian Christoph" userId="96c51fd8-79b1-4306-8bef-98cce4b6a07e" providerId="ADAL" clId="{5EF9EA88-F374-4638-BD9A-1A34A4137A29}" dt="2024-02-23T13:24:36.909" v="1901" actId="26606"/>
          <ac:picMkLst>
            <pc:docMk/>
            <pc:sldMk cId="3605508226" sldId="258"/>
            <ac:picMk id="113" creationId="{8AB1C16E-A2DF-A03B-74B1-58E8406076D1}"/>
          </ac:picMkLst>
        </pc:picChg>
        <pc:cxnChg chg="add del">
          <ac:chgData name="Bischoff Adrian Christoph" userId="96c51fd8-79b1-4306-8bef-98cce4b6a07e" providerId="ADAL" clId="{5EF9EA88-F374-4638-BD9A-1A34A4137A29}" dt="2024-02-23T13:24:16.263" v="1895" actId="26606"/>
          <ac:cxnSpMkLst>
            <pc:docMk/>
            <pc:sldMk cId="3605508226" sldId="258"/>
            <ac:cxnSpMk id="8" creationId="{64FA5DFF-7FE6-4855-84E6-DFA78EE978BD}"/>
          </ac:cxnSpMkLst>
        </pc:cxnChg>
        <pc:cxnChg chg="add del">
          <ac:chgData name="Bischoff Adrian Christoph" userId="96c51fd8-79b1-4306-8bef-98cce4b6a07e" providerId="ADAL" clId="{5EF9EA88-F374-4638-BD9A-1A34A4137A29}" dt="2024-02-23T10:09:41.687" v="292" actId="26606"/>
          <ac:cxnSpMkLst>
            <pc:docMk/>
            <pc:sldMk cId="3605508226" sldId="258"/>
            <ac:cxnSpMk id="9" creationId="{64FA5DFF-7FE6-4855-84E6-DFA78EE978BD}"/>
          </ac:cxnSpMkLst>
        </pc:cxnChg>
        <pc:cxnChg chg="add del">
          <ac:chgData name="Bischoff Adrian Christoph" userId="96c51fd8-79b1-4306-8bef-98cce4b6a07e" providerId="ADAL" clId="{5EF9EA88-F374-4638-BD9A-1A34A4137A29}" dt="2024-02-23T13:24:16.263" v="1895" actId="26606"/>
          <ac:cxnSpMkLst>
            <pc:docMk/>
            <pc:sldMk cId="3605508226" sldId="258"/>
            <ac:cxnSpMk id="10" creationId="{2AFD8CBA-54A3-4363-991B-B9C631BBFA74}"/>
          </ac:cxnSpMkLst>
        </pc:cxnChg>
        <pc:cxnChg chg="add del">
          <ac:chgData name="Bischoff Adrian Christoph" userId="96c51fd8-79b1-4306-8bef-98cce4b6a07e" providerId="ADAL" clId="{5EF9EA88-F374-4638-BD9A-1A34A4137A29}" dt="2024-02-23T10:09:41.687" v="292" actId="26606"/>
          <ac:cxnSpMkLst>
            <pc:docMk/>
            <pc:sldMk cId="3605508226" sldId="258"/>
            <ac:cxnSpMk id="11" creationId="{2AFD8CBA-54A3-4363-991B-B9C631BBFA74}"/>
          </ac:cxnSpMkLst>
        </pc:cxnChg>
        <pc:cxnChg chg="add del">
          <ac:chgData name="Bischoff Adrian Christoph" userId="96c51fd8-79b1-4306-8bef-98cce4b6a07e" providerId="ADAL" clId="{5EF9EA88-F374-4638-BD9A-1A34A4137A29}" dt="2024-02-23T13:24:15.339" v="1894" actId="26606"/>
          <ac:cxnSpMkLst>
            <pc:docMk/>
            <pc:sldMk cId="3605508226" sldId="258"/>
            <ac:cxnSpMk id="26" creationId="{2AFD8CBA-54A3-4363-991B-B9C631BBFA74}"/>
          </ac:cxnSpMkLst>
        </pc:cxnChg>
        <pc:cxnChg chg="add del">
          <ac:chgData name="Bischoff Adrian Christoph" userId="96c51fd8-79b1-4306-8bef-98cce4b6a07e" providerId="ADAL" clId="{5EF9EA88-F374-4638-BD9A-1A34A4137A29}" dt="2024-02-23T13:24:15.339" v="1894" actId="26606"/>
          <ac:cxnSpMkLst>
            <pc:docMk/>
            <pc:sldMk cId="3605508226" sldId="258"/>
            <ac:cxnSpMk id="29" creationId="{64FA5DFF-7FE6-4855-84E6-DFA78EE978BD}"/>
          </ac:cxnSpMkLst>
        </pc:cxnChg>
        <pc:cxnChg chg="add del">
          <ac:chgData name="Bischoff Adrian Christoph" userId="96c51fd8-79b1-4306-8bef-98cce4b6a07e" providerId="ADAL" clId="{5EF9EA88-F374-4638-BD9A-1A34A4137A29}" dt="2024-02-23T10:09:37.349" v="285" actId="26606"/>
          <ac:cxnSpMkLst>
            <pc:docMk/>
            <pc:sldMk cId="3605508226" sldId="258"/>
            <ac:cxnSpMk id="31" creationId="{64FA5DFF-7FE6-4855-84E6-DFA78EE978BD}"/>
          </ac:cxnSpMkLst>
        </pc:cxnChg>
        <pc:cxnChg chg="add del">
          <ac:chgData name="Bischoff Adrian Christoph" userId="96c51fd8-79b1-4306-8bef-98cce4b6a07e" providerId="ADAL" clId="{5EF9EA88-F374-4638-BD9A-1A34A4137A29}" dt="2024-02-23T10:09:37.349" v="285" actId="26606"/>
          <ac:cxnSpMkLst>
            <pc:docMk/>
            <pc:sldMk cId="3605508226" sldId="258"/>
            <ac:cxnSpMk id="33" creationId="{2AFD8CBA-54A3-4363-991B-B9C631BBFA74}"/>
          </ac:cxnSpMkLst>
        </pc:cxnChg>
        <pc:cxnChg chg="add del">
          <ac:chgData name="Bischoff Adrian Christoph" userId="96c51fd8-79b1-4306-8bef-98cce4b6a07e" providerId="ADAL" clId="{5EF9EA88-F374-4638-BD9A-1A34A4137A29}" dt="2024-02-23T13:24:36.909" v="1901" actId="26606"/>
          <ac:cxnSpMkLst>
            <pc:docMk/>
            <pc:sldMk cId="3605508226" sldId="258"/>
            <ac:cxnSpMk id="56" creationId="{64FA5DFF-7FE6-4855-84E6-DFA78EE978BD}"/>
          </ac:cxnSpMkLst>
        </pc:cxnChg>
        <pc:cxnChg chg="add del">
          <ac:chgData name="Bischoff Adrian Christoph" userId="96c51fd8-79b1-4306-8bef-98cce4b6a07e" providerId="ADAL" clId="{5EF9EA88-F374-4638-BD9A-1A34A4137A29}" dt="2024-02-23T13:24:36.909" v="1901" actId="26606"/>
          <ac:cxnSpMkLst>
            <pc:docMk/>
            <pc:sldMk cId="3605508226" sldId="258"/>
            <ac:cxnSpMk id="57" creationId="{2AFD8CBA-54A3-4363-991B-B9C631BBFA74}"/>
          </ac:cxnSpMkLst>
        </pc:cxnChg>
        <pc:cxnChg chg="add del">
          <ac:chgData name="Bischoff Adrian Christoph" userId="96c51fd8-79b1-4306-8bef-98cce4b6a07e" providerId="ADAL" clId="{5EF9EA88-F374-4638-BD9A-1A34A4137A29}" dt="2024-02-23T13:20:55.925" v="1859" actId="26606"/>
          <ac:cxnSpMkLst>
            <pc:docMk/>
            <pc:sldMk cId="3605508226" sldId="258"/>
            <ac:cxnSpMk id="70" creationId="{64FA5DFF-7FE6-4855-84E6-DFA78EE978BD}"/>
          </ac:cxnSpMkLst>
        </pc:cxnChg>
        <pc:cxnChg chg="add del">
          <ac:chgData name="Bischoff Adrian Christoph" userId="96c51fd8-79b1-4306-8bef-98cce4b6a07e" providerId="ADAL" clId="{5EF9EA88-F374-4638-BD9A-1A34A4137A29}" dt="2024-02-23T13:20:55.925" v="1859" actId="26606"/>
          <ac:cxnSpMkLst>
            <pc:docMk/>
            <pc:sldMk cId="3605508226" sldId="258"/>
            <ac:cxnSpMk id="72" creationId="{2AFD8CBA-54A3-4363-991B-B9C631BBFA74}"/>
          </ac:cxnSpMkLst>
        </pc:cxnChg>
        <pc:cxnChg chg="add del">
          <ac:chgData name="Bischoff Adrian Christoph" userId="96c51fd8-79b1-4306-8bef-98cce4b6a07e" providerId="ADAL" clId="{5EF9EA88-F374-4638-BD9A-1A34A4137A29}" dt="2024-02-23T10:35:01.982" v="333" actId="26606"/>
          <ac:cxnSpMkLst>
            <pc:docMk/>
            <pc:sldMk cId="3605508226" sldId="258"/>
            <ac:cxnSpMk id="75" creationId="{063B6EC6-D752-4EE7-908B-F8F19E8C7FEA}"/>
          </ac:cxnSpMkLst>
        </pc:cxnChg>
        <pc:cxnChg chg="add del">
          <ac:chgData name="Bischoff Adrian Christoph" userId="96c51fd8-79b1-4306-8bef-98cce4b6a07e" providerId="ADAL" clId="{5EF9EA88-F374-4638-BD9A-1A34A4137A29}" dt="2024-02-23T10:35:01.982" v="333" actId="26606"/>
          <ac:cxnSpMkLst>
            <pc:docMk/>
            <pc:sldMk cId="3605508226" sldId="258"/>
            <ac:cxnSpMk id="77" creationId="{EFECD4E8-AD3E-4228-82A2-9461958EA94D}"/>
          </ac:cxnSpMkLst>
        </pc:cxnChg>
        <pc:cxnChg chg="add del">
          <ac:chgData name="Bischoff Adrian Christoph" userId="96c51fd8-79b1-4306-8bef-98cce4b6a07e" providerId="ADAL" clId="{5EF9EA88-F374-4638-BD9A-1A34A4137A29}" dt="2024-02-23T13:20:54.273" v="1857" actId="26606"/>
          <ac:cxnSpMkLst>
            <pc:docMk/>
            <pc:sldMk cId="3605508226" sldId="258"/>
            <ac:cxnSpMk id="90" creationId="{64FA5DFF-7FE6-4855-84E6-DFA78EE978BD}"/>
          </ac:cxnSpMkLst>
        </pc:cxnChg>
        <pc:cxnChg chg="add del">
          <ac:chgData name="Bischoff Adrian Christoph" userId="96c51fd8-79b1-4306-8bef-98cce4b6a07e" providerId="ADAL" clId="{5EF9EA88-F374-4638-BD9A-1A34A4137A29}" dt="2024-02-23T13:20:54.273" v="1857" actId="26606"/>
          <ac:cxnSpMkLst>
            <pc:docMk/>
            <pc:sldMk cId="3605508226" sldId="258"/>
            <ac:cxnSpMk id="91" creationId="{2AFD8CBA-54A3-4363-991B-B9C631BBFA74}"/>
          </ac:cxnSpMkLst>
        </pc:cxnChg>
        <pc:cxnChg chg="add del">
          <ac:chgData name="Bischoff Adrian Christoph" userId="96c51fd8-79b1-4306-8bef-98cce4b6a07e" providerId="ADAL" clId="{5EF9EA88-F374-4638-BD9A-1A34A4137A29}" dt="2024-02-23T13:20:51.539" v="1851" actId="26606"/>
          <ac:cxnSpMkLst>
            <pc:docMk/>
            <pc:sldMk cId="3605508226" sldId="258"/>
            <ac:cxnSpMk id="93" creationId="{64FA5DFF-7FE6-4855-84E6-DFA78EE978BD}"/>
          </ac:cxnSpMkLst>
        </pc:cxnChg>
        <pc:cxnChg chg="add del">
          <ac:chgData name="Bischoff Adrian Christoph" userId="96c51fd8-79b1-4306-8bef-98cce4b6a07e" providerId="ADAL" clId="{5EF9EA88-F374-4638-BD9A-1A34A4137A29}" dt="2024-02-23T13:20:51.539" v="1851" actId="26606"/>
          <ac:cxnSpMkLst>
            <pc:docMk/>
            <pc:sldMk cId="3605508226" sldId="258"/>
            <ac:cxnSpMk id="95" creationId="{2AFD8CBA-54A3-4363-991B-B9C631BBFA74}"/>
          </ac:cxnSpMkLst>
        </pc:cxnChg>
        <pc:cxnChg chg="add">
          <ac:chgData name="Bischoff Adrian Christoph" userId="96c51fd8-79b1-4306-8bef-98cce4b6a07e" providerId="ADAL" clId="{5EF9EA88-F374-4638-BD9A-1A34A4137A29}" dt="2024-02-23T13:24:36.909" v="1901" actId="26606"/>
          <ac:cxnSpMkLst>
            <pc:docMk/>
            <pc:sldMk cId="3605508226" sldId="258"/>
            <ac:cxnSpMk id="114" creationId="{64FA5DFF-7FE6-4855-84E6-DFA78EE978BD}"/>
          </ac:cxnSpMkLst>
        </pc:cxnChg>
        <pc:cxnChg chg="add">
          <ac:chgData name="Bischoff Adrian Christoph" userId="96c51fd8-79b1-4306-8bef-98cce4b6a07e" providerId="ADAL" clId="{5EF9EA88-F374-4638-BD9A-1A34A4137A29}" dt="2024-02-23T13:24:36.909" v="1901" actId="26606"/>
          <ac:cxnSpMkLst>
            <pc:docMk/>
            <pc:sldMk cId="3605508226" sldId="258"/>
            <ac:cxnSpMk id="115" creationId="{2AFD8CBA-54A3-4363-991B-B9C631BBFA74}"/>
          </ac:cxnSpMkLst>
        </pc:cxnChg>
        <pc:cxnChg chg="add del">
          <ac:chgData name="Bischoff Adrian Christoph" userId="96c51fd8-79b1-4306-8bef-98cce4b6a07e" providerId="ADAL" clId="{5EF9EA88-F374-4638-BD9A-1A34A4137A29}" dt="2024-02-23T13:24:18.488" v="1899" actId="26606"/>
          <ac:cxnSpMkLst>
            <pc:docMk/>
            <pc:sldMk cId="3605508226" sldId="258"/>
            <ac:cxnSpMk id="117" creationId="{64FA5DFF-7FE6-4855-84E6-DFA78EE978BD}"/>
          </ac:cxnSpMkLst>
        </pc:cxnChg>
        <pc:cxnChg chg="add del">
          <ac:chgData name="Bischoff Adrian Christoph" userId="96c51fd8-79b1-4306-8bef-98cce4b6a07e" providerId="ADAL" clId="{5EF9EA88-F374-4638-BD9A-1A34A4137A29}" dt="2024-02-23T13:24:18.488" v="1899" actId="26606"/>
          <ac:cxnSpMkLst>
            <pc:docMk/>
            <pc:sldMk cId="3605508226" sldId="258"/>
            <ac:cxnSpMk id="119" creationId="{2AFD8CBA-54A3-4363-991B-B9C631BBFA74}"/>
          </ac:cxnSpMkLst>
        </pc:cxnChg>
      </pc:sldChg>
      <pc:sldChg chg="addSp delSp modSp mod setBg delDesignElem">
        <pc:chgData name="Bischoff Adrian Christoph" userId="96c51fd8-79b1-4306-8bef-98cce4b6a07e" providerId="ADAL" clId="{5EF9EA88-F374-4638-BD9A-1A34A4137A29}" dt="2024-02-23T13:24:18.300" v="1898"/>
        <pc:sldMkLst>
          <pc:docMk/>
          <pc:sldMk cId="1853931738" sldId="259"/>
        </pc:sldMkLst>
        <pc:spChg chg="mod">
          <ac:chgData name="Bischoff Adrian Christoph" userId="96c51fd8-79b1-4306-8bef-98cce4b6a07e" providerId="ADAL" clId="{5EF9EA88-F374-4638-BD9A-1A34A4137A29}" dt="2024-02-23T10:34:41.450" v="329" actId="26606"/>
          <ac:spMkLst>
            <pc:docMk/>
            <pc:sldMk cId="1853931738" sldId="259"/>
            <ac:spMk id="2" creationId="{78F9463F-6AAC-0848-07D1-74A4E82A399C}"/>
          </ac:spMkLst>
        </pc:spChg>
        <pc:spChg chg="del">
          <ac:chgData name="Bischoff Adrian Christoph" userId="96c51fd8-79b1-4306-8bef-98cce4b6a07e" providerId="ADAL" clId="{5EF9EA88-F374-4638-BD9A-1A34A4137A29}" dt="2024-02-23T10:34:41.450" v="329" actId="26606"/>
          <ac:spMkLst>
            <pc:docMk/>
            <pc:sldMk cId="1853931738" sldId="259"/>
            <ac:spMk id="3" creationId="{DA292361-0EF8-8CAA-3E19-6B43811B9654}"/>
          </ac:spMkLst>
        </pc:spChg>
        <pc:spChg chg="add del">
          <ac:chgData name="Bischoff Adrian Christoph" userId="96c51fd8-79b1-4306-8bef-98cce4b6a07e" providerId="ADAL" clId="{5EF9EA88-F374-4638-BD9A-1A34A4137A29}" dt="2024-02-23T13:24:18.300" v="1898"/>
          <ac:spMkLst>
            <pc:docMk/>
            <pc:sldMk cId="1853931738" sldId="259"/>
            <ac:spMk id="22" creationId="{5A7802B6-FF37-40CF-A7E2-6F2A0D9A91EF}"/>
          </ac:spMkLst>
        </pc:spChg>
        <pc:grpChg chg="add del">
          <ac:chgData name="Bischoff Adrian Christoph" userId="96c51fd8-79b1-4306-8bef-98cce4b6a07e" providerId="ADAL" clId="{5EF9EA88-F374-4638-BD9A-1A34A4137A29}" dt="2024-02-23T13:24:18.300" v="1898"/>
          <ac:grpSpMkLst>
            <pc:docMk/>
            <pc:sldMk cId="1853931738" sldId="259"/>
            <ac:grpSpMk id="10" creationId="{B4DE830A-B531-4A3B-96F6-0ECE88B08555}"/>
          </ac:grpSpMkLst>
        </pc:grpChg>
        <pc:picChg chg="add">
          <ac:chgData name="Bischoff Adrian Christoph" userId="96c51fd8-79b1-4306-8bef-98cce4b6a07e" providerId="ADAL" clId="{5EF9EA88-F374-4638-BD9A-1A34A4137A29}" dt="2024-02-23T10:34:41.450" v="329" actId="26606"/>
          <ac:picMkLst>
            <pc:docMk/>
            <pc:sldMk cId="1853931738" sldId="259"/>
            <ac:picMk id="7" creationId="{1C3BFECE-2233-0616-F43D-5AD5D86F96B2}"/>
          </ac:picMkLst>
        </pc:picChg>
      </pc:sldChg>
      <pc:sldChg chg="addSp delSp modSp mod ord setBg delDesignElem">
        <pc:chgData name="Bischoff Adrian Christoph" userId="96c51fd8-79b1-4306-8bef-98cce4b6a07e" providerId="ADAL" clId="{5EF9EA88-F374-4638-BD9A-1A34A4137A29}" dt="2024-02-23T14:14:18.861" v="2016" actId="1036"/>
        <pc:sldMkLst>
          <pc:docMk/>
          <pc:sldMk cId="3189767878" sldId="260"/>
        </pc:sldMkLst>
        <pc:spChg chg="mod">
          <ac:chgData name="Bischoff Adrian Christoph" userId="96c51fd8-79b1-4306-8bef-98cce4b6a07e" providerId="ADAL" clId="{5EF9EA88-F374-4638-BD9A-1A34A4137A29}" dt="2024-02-23T10:33:47.231" v="322" actId="26606"/>
          <ac:spMkLst>
            <pc:docMk/>
            <pc:sldMk cId="3189767878" sldId="260"/>
            <ac:spMk id="2" creationId="{5F1F6A96-9837-62AB-DFF7-9BCCB145B18B}"/>
          </ac:spMkLst>
        </pc:spChg>
        <pc:spChg chg="add del">
          <ac:chgData name="Bischoff Adrian Christoph" userId="96c51fd8-79b1-4306-8bef-98cce4b6a07e" providerId="ADAL" clId="{5EF9EA88-F374-4638-BD9A-1A34A4137A29}" dt="2024-02-23T10:33:47.231" v="322" actId="26606"/>
          <ac:spMkLst>
            <pc:docMk/>
            <pc:sldMk cId="3189767878" sldId="260"/>
            <ac:spMk id="3" creationId="{9A7F31DD-69C0-E22C-281E-ECDB3EE5C378}"/>
          </ac:spMkLst>
        </pc:spChg>
        <pc:spChg chg="add del mod">
          <ac:chgData name="Bischoff Adrian Christoph" userId="96c51fd8-79b1-4306-8bef-98cce4b6a07e" providerId="ADAL" clId="{5EF9EA88-F374-4638-BD9A-1A34A4137A29}" dt="2024-02-23T13:44:58.013" v="1965" actId="478"/>
          <ac:spMkLst>
            <pc:docMk/>
            <pc:sldMk cId="3189767878" sldId="260"/>
            <ac:spMk id="4" creationId="{7AB924D1-2816-4432-E09E-B0E71F5677D2}"/>
          </ac:spMkLst>
        </pc:spChg>
        <pc:spChg chg="add del">
          <ac:chgData name="Bischoff Adrian Christoph" userId="96c51fd8-79b1-4306-8bef-98cce4b6a07e" providerId="ADAL" clId="{5EF9EA88-F374-4638-BD9A-1A34A4137A29}" dt="2024-02-23T10:33:47.216" v="321" actId="26606"/>
          <ac:spMkLst>
            <pc:docMk/>
            <pc:sldMk cId="3189767878" sldId="260"/>
            <ac:spMk id="21" creationId="{5A7802B6-FF37-40CF-A7E2-6F2A0D9A91EF}"/>
          </ac:spMkLst>
        </pc:spChg>
        <pc:spChg chg="add del">
          <ac:chgData name="Bischoff Adrian Christoph" userId="96c51fd8-79b1-4306-8bef-98cce4b6a07e" providerId="ADAL" clId="{5EF9EA88-F374-4638-BD9A-1A34A4137A29}" dt="2024-02-23T10:31:28.575" v="310" actId="26606"/>
          <ac:spMkLst>
            <pc:docMk/>
            <pc:sldMk cId="3189767878" sldId="260"/>
            <ac:spMk id="22" creationId="{5A7802B6-FF37-40CF-A7E2-6F2A0D9A91EF}"/>
          </ac:spMkLst>
        </pc:spChg>
        <pc:spChg chg="add del mod">
          <ac:chgData name="Bischoff Adrian Christoph" userId="96c51fd8-79b1-4306-8bef-98cce4b6a07e" providerId="ADAL" clId="{5EF9EA88-F374-4638-BD9A-1A34A4137A29}" dt="2024-02-23T10:32:37.072" v="316" actId="478"/>
          <ac:spMkLst>
            <pc:docMk/>
            <pc:sldMk cId="3189767878" sldId="260"/>
            <ac:spMk id="23" creationId="{2E46DFA4-6FBD-700F-2DE4-9F557F05F4D7}"/>
          </ac:spMkLst>
        </pc:spChg>
        <pc:spChg chg="add del">
          <ac:chgData name="Bischoff Adrian Christoph" userId="96c51fd8-79b1-4306-8bef-98cce4b6a07e" providerId="ADAL" clId="{5EF9EA88-F374-4638-BD9A-1A34A4137A29}" dt="2024-02-23T10:33:36.033" v="319" actId="26606"/>
          <ac:spMkLst>
            <pc:docMk/>
            <pc:sldMk cId="3189767878" sldId="260"/>
            <ac:spMk id="24" creationId="{9A7F31DD-69C0-E22C-281E-ECDB3EE5C378}"/>
          </ac:spMkLst>
        </pc:spChg>
        <pc:spChg chg="add del">
          <ac:chgData name="Bischoff Adrian Christoph" userId="96c51fd8-79b1-4306-8bef-98cce4b6a07e" providerId="ADAL" clId="{5EF9EA88-F374-4638-BD9A-1A34A4137A29}" dt="2024-02-23T13:24:18.300" v="1898"/>
          <ac:spMkLst>
            <pc:docMk/>
            <pc:sldMk cId="3189767878" sldId="260"/>
            <ac:spMk id="27" creationId="{603AE127-802C-459A-A612-DB85B67F0DC0}"/>
          </ac:spMkLst>
        </pc:spChg>
        <pc:spChg chg="add del">
          <ac:chgData name="Bischoff Adrian Christoph" userId="96c51fd8-79b1-4306-8bef-98cce4b6a07e" providerId="ADAL" clId="{5EF9EA88-F374-4638-BD9A-1A34A4137A29}" dt="2024-02-23T13:24:18.300" v="1898"/>
          <ac:spMkLst>
            <pc:docMk/>
            <pc:sldMk cId="3189767878" sldId="260"/>
            <ac:spMk id="28" creationId="{9323D83D-50D6-4040-A58B-FCEA340F886A}"/>
          </ac:spMkLst>
        </pc:spChg>
        <pc:spChg chg="add del">
          <ac:chgData name="Bischoff Adrian Christoph" userId="96c51fd8-79b1-4306-8bef-98cce4b6a07e" providerId="ADAL" clId="{5EF9EA88-F374-4638-BD9A-1A34A4137A29}" dt="2024-02-23T10:33:48.408" v="323"/>
          <ac:spMkLst>
            <pc:docMk/>
            <pc:sldMk cId="3189767878" sldId="260"/>
            <ac:spMk id="29" creationId="{9A7F31DD-69C0-E22C-281E-ECDB3EE5C378}"/>
          </ac:spMkLst>
        </pc:spChg>
        <pc:spChg chg="add del">
          <ac:chgData name="Bischoff Adrian Christoph" userId="96c51fd8-79b1-4306-8bef-98cce4b6a07e" providerId="ADAL" clId="{5EF9EA88-F374-4638-BD9A-1A34A4137A29}" dt="2024-02-23T13:24:18.300" v="1898"/>
          <ac:spMkLst>
            <pc:docMk/>
            <pc:sldMk cId="3189767878" sldId="260"/>
            <ac:spMk id="30" creationId="{F10FD715-4DCE-4779-B634-EC78315EA213}"/>
          </ac:spMkLst>
        </pc:spChg>
        <pc:grpChg chg="add del">
          <ac:chgData name="Bischoff Adrian Christoph" userId="96c51fd8-79b1-4306-8bef-98cce4b6a07e" providerId="ADAL" clId="{5EF9EA88-F374-4638-BD9A-1A34A4137A29}" dt="2024-02-23T10:33:47.216" v="321" actId="26606"/>
          <ac:grpSpMkLst>
            <pc:docMk/>
            <pc:sldMk cId="3189767878" sldId="260"/>
            <ac:grpSpMk id="6" creationId="{B4DE830A-B531-4A3B-96F6-0ECE88B08555}"/>
          </ac:grpSpMkLst>
        </pc:grpChg>
        <pc:grpChg chg="add del">
          <ac:chgData name="Bischoff Adrian Christoph" userId="96c51fd8-79b1-4306-8bef-98cce4b6a07e" providerId="ADAL" clId="{5EF9EA88-F374-4638-BD9A-1A34A4137A29}" dt="2024-02-23T10:31:28.575" v="310" actId="26606"/>
          <ac:grpSpMkLst>
            <pc:docMk/>
            <pc:sldMk cId="3189767878" sldId="260"/>
            <ac:grpSpMk id="10" creationId="{B4DE830A-B531-4A3B-96F6-0ECE88B08555}"/>
          </ac:grpSpMkLst>
        </pc:grpChg>
        <pc:picChg chg="add mod">
          <ac:chgData name="Bischoff Adrian Christoph" userId="96c51fd8-79b1-4306-8bef-98cce4b6a07e" providerId="ADAL" clId="{5EF9EA88-F374-4638-BD9A-1A34A4137A29}" dt="2024-02-23T10:31:21.168" v="308" actId="931"/>
          <ac:picMkLst>
            <pc:docMk/>
            <pc:sldMk cId="3189767878" sldId="260"/>
            <ac:picMk id="5" creationId="{98BA6F4D-A0E7-C4DB-71AF-675C36ED4481}"/>
          </ac:picMkLst>
        </pc:picChg>
        <pc:picChg chg="add del">
          <ac:chgData name="Bischoff Adrian Christoph" userId="96c51fd8-79b1-4306-8bef-98cce4b6a07e" providerId="ADAL" clId="{5EF9EA88-F374-4638-BD9A-1A34A4137A29}" dt="2024-02-23T13:44:27.750" v="1959" actId="22"/>
          <ac:picMkLst>
            <pc:docMk/>
            <pc:sldMk cId="3189767878" sldId="260"/>
            <ac:picMk id="6" creationId="{860A0B35-720C-00AF-E5D8-02CA97477887}"/>
          </ac:picMkLst>
        </pc:picChg>
        <pc:picChg chg="add del">
          <ac:chgData name="Bischoff Adrian Christoph" userId="96c51fd8-79b1-4306-8bef-98cce4b6a07e" providerId="ADAL" clId="{5EF9EA88-F374-4638-BD9A-1A34A4137A29}" dt="2024-02-23T10:31:28.575" v="310" actId="26606"/>
          <ac:picMkLst>
            <pc:docMk/>
            <pc:sldMk cId="3189767878" sldId="260"/>
            <ac:picMk id="7" creationId="{7E23D1DB-1631-A6F6-D32F-170E559392BB}"/>
          </ac:picMkLst>
        </pc:picChg>
        <pc:picChg chg="add mod">
          <ac:chgData name="Bischoff Adrian Christoph" userId="96c51fd8-79b1-4306-8bef-98cce4b6a07e" providerId="ADAL" clId="{5EF9EA88-F374-4638-BD9A-1A34A4137A29}" dt="2024-02-23T14:14:14.625" v="2010" actId="1036"/>
          <ac:picMkLst>
            <pc:docMk/>
            <pc:sldMk cId="3189767878" sldId="260"/>
            <ac:picMk id="8" creationId="{6C9499CF-BD20-4771-E645-025103B36BE4}"/>
          </ac:picMkLst>
        </pc:picChg>
        <pc:picChg chg="add del mod">
          <ac:chgData name="Bischoff Adrian Christoph" userId="96c51fd8-79b1-4306-8bef-98cce4b6a07e" providerId="ADAL" clId="{5EF9EA88-F374-4638-BD9A-1A34A4137A29}" dt="2024-02-23T10:32:37.681" v="318" actId="931"/>
          <ac:picMkLst>
            <pc:docMk/>
            <pc:sldMk cId="3189767878" sldId="260"/>
            <ac:picMk id="9" creationId="{D79EEE5D-42EC-4A02-32D6-EB9DA61F313D}"/>
          </ac:picMkLst>
        </pc:picChg>
        <pc:picChg chg="add mod">
          <ac:chgData name="Bischoff Adrian Christoph" userId="96c51fd8-79b1-4306-8bef-98cce4b6a07e" providerId="ADAL" clId="{5EF9EA88-F374-4638-BD9A-1A34A4137A29}" dt="2024-02-23T14:14:18.861" v="2016" actId="1036"/>
          <ac:picMkLst>
            <pc:docMk/>
            <pc:sldMk cId="3189767878" sldId="260"/>
            <ac:picMk id="10" creationId="{614DA59A-E600-42BE-0D69-8DAB60BB87B9}"/>
          </ac:picMkLst>
        </pc:picChg>
        <pc:picChg chg="add del">
          <ac:chgData name="Bischoff Adrian Christoph" userId="96c51fd8-79b1-4306-8bef-98cce4b6a07e" providerId="ADAL" clId="{5EF9EA88-F374-4638-BD9A-1A34A4137A29}" dt="2024-02-23T10:33:47.216" v="321" actId="26606"/>
          <ac:picMkLst>
            <pc:docMk/>
            <pc:sldMk cId="3189767878" sldId="260"/>
            <ac:picMk id="25" creationId="{DC2DF9F3-3EC7-31E4-EAAB-2C588546A9FF}"/>
          </ac:picMkLst>
        </pc:picChg>
        <pc:picChg chg="add del mod">
          <ac:chgData name="Bischoff Adrian Christoph" userId="96c51fd8-79b1-4306-8bef-98cce4b6a07e" providerId="ADAL" clId="{5EF9EA88-F374-4638-BD9A-1A34A4137A29}" dt="2024-02-23T13:44:25.008" v="1957" actId="478"/>
          <ac:picMkLst>
            <pc:docMk/>
            <pc:sldMk cId="3189767878" sldId="260"/>
            <ac:picMk id="26" creationId="{D77D2EBB-F472-345B-899F-2B89668EECCE}"/>
          </ac:picMkLst>
        </pc:picChg>
        <pc:cxnChg chg="add del">
          <ac:chgData name="Bischoff Adrian Christoph" userId="96c51fd8-79b1-4306-8bef-98cce4b6a07e" providerId="ADAL" clId="{5EF9EA88-F374-4638-BD9A-1A34A4137A29}" dt="2024-02-23T10:33:36.033" v="319" actId="26606"/>
          <ac:cxnSpMkLst>
            <pc:docMk/>
            <pc:sldMk cId="3189767878" sldId="260"/>
            <ac:cxnSpMk id="8" creationId="{0B5F7E3B-C5F1-40E0-A491-558BAFBC1127}"/>
          </ac:cxnSpMkLst>
        </pc:cxnChg>
        <pc:cxnChg chg="add del">
          <ac:chgData name="Bischoff Adrian Christoph" userId="96c51fd8-79b1-4306-8bef-98cce4b6a07e" providerId="ADAL" clId="{5EF9EA88-F374-4638-BD9A-1A34A4137A29}" dt="2024-02-23T13:24:18.300" v="1898"/>
          <ac:cxnSpMkLst>
            <pc:docMk/>
            <pc:sldMk cId="3189767878" sldId="260"/>
            <ac:cxnSpMk id="12" creationId="{1A1FE6BB-DFB2-4080-9B5E-076EF5DDE67B}"/>
          </ac:cxnSpMkLst>
        </pc:cxnChg>
      </pc:sldChg>
      <pc:sldChg chg="addSp delSp modSp del mod">
        <pc:chgData name="Bischoff Adrian Christoph" userId="96c51fd8-79b1-4306-8bef-98cce4b6a07e" providerId="ADAL" clId="{5EF9EA88-F374-4638-BD9A-1A34A4137A29}" dt="2024-02-23T11:50:18.634" v="415" actId="2696"/>
        <pc:sldMkLst>
          <pc:docMk/>
          <pc:sldMk cId="2872544578" sldId="261"/>
        </pc:sldMkLst>
        <pc:spChg chg="add del mod">
          <ac:chgData name="Bischoff Adrian Christoph" userId="96c51fd8-79b1-4306-8bef-98cce4b6a07e" providerId="ADAL" clId="{5EF9EA88-F374-4638-BD9A-1A34A4137A29}" dt="2024-02-23T10:36:46.114" v="380" actId="478"/>
          <ac:spMkLst>
            <pc:docMk/>
            <pc:sldMk cId="2872544578" sldId="261"/>
            <ac:spMk id="3" creationId="{ED52809F-1C4F-868B-9EA5-A730FE741827}"/>
          </ac:spMkLst>
        </pc:spChg>
        <pc:spChg chg="add del mod">
          <ac:chgData name="Bischoff Adrian Christoph" userId="96c51fd8-79b1-4306-8bef-98cce4b6a07e" providerId="ADAL" clId="{5EF9EA88-F374-4638-BD9A-1A34A4137A29}" dt="2024-02-23T10:36:55.641" v="387" actId="478"/>
          <ac:spMkLst>
            <pc:docMk/>
            <pc:sldMk cId="2872544578" sldId="261"/>
            <ac:spMk id="4" creationId="{5A446978-29CF-1101-4E0C-44F2E00677CF}"/>
          </ac:spMkLst>
        </pc:spChg>
        <pc:spChg chg="add del mod">
          <ac:chgData name="Bischoff Adrian Christoph" userId="96c51fd8-79b1-4306-8bef-98cce4b6a07e" providerId="ADAL" clId="{5EF9EA88-F374-4638-BD9A-1A34A4137A29}" dt="2024-02-23T10:42:19.337" v="391"/>
          <ac:spMkLst>
            <pc:docMk/>
            <pc:sldMk cId="2872544578" sldId="261"/>
            <ac:spMk id="6" creationId="{9B0B1537-5E18-4F76-2D31-7B8727775411}"/>
          </ac:spMkLst>
        </pc:spChg>
        <pc:spChg chg="add mod">
          <ac:chgData name="Bischoff Adrian Christoph" userId="96c51fd8-79b1-4306-8bef-98cce4b6a07e" providerId="ADAL" clId="{5EF9EA88-F374-4638-BD9A-1A34A4137A29}" dt="2024-02-23T11:50:01.337" v="414" actId="1076"/>
          <ac:spMkLst>
            <pc:docMk/>
            <pc:sldMk cId="2872544578" sldId="261"/>
            <ac:spMk id="10" creationId="{04052C7D-4ECF-36E4-C307-C698D00E7B63}"/>
          </ac:spMkLst>
        </pc:spChg>
        <pc:graphicFrameChg chg="add del modGraphic">
          <ac:chgData name="Bischoff Adrian Christoph" userId="96c51fd8-79b1-4306-8bef-98cce4b6a07e" providerId="ADAL" clId="{5EF9EA88-F374-4638-BD9A-1A34A4137A29}" dt="2024-02-23T10:40:27.194" v="390" actId="1032"/>
          <ac:graphicFrameMkLst>
            <pc:docMk/>
            <pc:sldMk cId="2872544578" sldId="261"/>
            <ac:graphicFrameMk id="7" creationId="{12CCD72A-18AC-BC21-6C38-C7E1A7769309}"/>
          </ac:graphicFrameMkLst>
        </pc:graphicFrameChg>
        <pc:graphicFrameChg chg="add del">
          <ac:chgData name="Bischoff Adrian Christoph" userId="96c51fd8-79b1-4306-8bef-98cce4b6a07e" providerId="ADAL" clId="{5EF9EA88-F374-4638-BD9A-1A34A4137A29}" dt="2024-02-23T10:43:05.382" v="392" actId="478"/>
          <ac:graphicFrameMkLst>
            <pc:docMk/>
            <pc:sldMk cId="2872544578" sldId="261"/>
            <ac:graphicFrameMk id="8" creationId="{3C48D565-4BC5-D574-44D8-B566D50610BA}"/>
          </ac:graphicFrameMkLst>
        </pc:graphicFrameChg>
      </pc:sldChg>
      <pc:sldChg chg="addSp delSp modSp mod setBg setClrOvrMap delDesignElem">
        <pc:chgData name="Bischoff Adrian Christoph" userId="96c51fd8-79b1-4306-8bef-98cce4b6a07e" providerId="ADAL" clId="{5EF9EA88-F374-4638-BD9A-1A34A4137A29}" dt="2024-02-23T13:39:12.642" v="1931" actId="26606"/>
        <pc:sldMkLst>
          <pc:docMk/>
          <pc:sldMk cId="1298336581" sldId="262"/>
        </pc:sldMkLst>
        <pc:spChg chg="mod">
          <ac:chgData name="Bischoff Adrian Christoph" userId="96c51fd8-79b1-4306-8bef-98cce4b6a07e" providerId="ADAL" clId="{5EF9EA88-F374-4638-BD9A-1A34A4137A29}" dt="2024-02-23T13:39:12.642" v="1931" actId="26606"/>
          <ac:spMkLst>
            <pc:docMk/>
            <pc:sldMk cId="1298336581" sldId="262"/>
            <ac:spMk id="2" creationId="{264C8950-03F4-2007-DE1A-52110D82D0E0}"/>
          </ac:spMkLst>
        </pc:spChg>
        <pc:spChg chg="mod">
          <ac:chgData name="Bischoff Adrian Christoph" userId="96c51fd8-79b1-4306-8bef-98cce4b6a07e" providerId="ADAL" clId="{5EF9EA88-F374-4638-BD9A-1A34A4137A29}" dt="2024-02-23T13:39:12.642" v="1931" actId="26606"/>
          <ac:spMkLst>
            <pc:docMk/>
            <pc:sldMk cId="1298336581" sldId="262"/>
            <ac:spMk id="3" creationId="{B1E044B6-EF5C-8F98-BA32-80DBEDD966CB}"/>
          </ac:spMkLst>
        </pc:spChg>
        <pc:spChg chg="add del">
          <ac:chgData name="Bischoff Adrian Christoph" userId="96c51fd8-79b1-4306-8bef-98cce4b6a07e" providerId="ADAL" clId="{5EF9EA88-F374-4638-BD9A-1A34A4137A29}" dt="2024-02-23T13:39:12.642" v="1931" actId="26606"/>
          <ac:spMkLst>
            <pc:docMk/>
            <pc:sldMk cId="1298336581" sldId="262"/>
            <ac:spMk id="12" creationId="{3BCB5F6A-9EB0-40B0-9D13-3023E9A20508}"/>
          </ac:spMkLst>
        </pc:spChg>
        <pc:spChg chg="add del">
          <ac:chgData name="Bischoff Adrian Christoph" userId="96c51fd8-79b1-4306-8bef-98cce4b6a07e" providerId="ADAL" clId="{5EF9EA88-F374-4638-BD9A-1A34A4137A29}" dt="2024-02-23T13:39:08.856" v="1929" actId="26606"/>
          <ac:spMkLst>
            <pc:docMk/>
            <pc:sldMk cId="1298336581" sldId="262"/>
            <ac:spMk id="14" creationId="{3BCB5F6A-9EB0-40B0-9D13-3023E9A20508}"/>
          </ac:spMkLst>
        </pc:spChg>
        <pc:picChg chg="add del">
          <ac:chgData name="Bischoff Adrian Christoph" userId="96c51fd8-79b1-4306-8bef-98cce4b6a07e" providerId="ADAL" clId="{5EF9EA88-F374-4638-BD9A-1A34A4137A29}" dt="2024-02-23T13:39:08.856" v="1929" actId="26606"/>
          <ac:picMkLst>
            <pc:docMk/>
            <pc:sldMk cId="1298336581" sldId="262"/>
            <ac:picMk id="10" creationId="{579E2BF3-19AF-8479-F446-8677BEC2FB50}"/>
          </ac:picMkLst>
        </pc:picChg>
        <pc:picChg chg="add del">
          <ac:chgData name="Bischoff Adrian Christoph" userId="96c51fd8-79b1-4306-8bef-98cce4b6a07e" providerId="ADAL" clId="{5EF9EA88-F374-4638-BD9A-1A34A4137A29}" dt="2024-02-23T13:39:12.642" v="1931" actId="26606"/>
          <ac:picMkLst>
            <pc:docMk/>
            <pc:sldMk cId="1298336581" sldId="262"/>
            <ac:picMk id="11" creationId="{71D4B159-2FB8-8359-F685-1C5F45880F52}"/>
          </ac:picMkLst>
        </pc:picChg>
        <pc:cxnChg chg="add del">
          <ac:chgData name="Bischoff Adrian Christoph" userId="96c51fd8-79b1-4306-8bef-98cce4b6a07e" providerId="ADAL" clId="{5EF9EA88-F374-4638-BD9A-1A34A4137A29}" dt="2024-02-23T13:39:12.642" v="1931" actId="26606"/>
          <ac:cxnSpMkLst>
            <pc:docMk/>
            <pc:sldMk cId="1298336581" sldId="262"/>
            <ac:cxnSpMk id="8" creationId="{0B5F7E3B-C5F1-40E0-A491-558BAFBC1127}"/>
          </ac:cxnSpMkLst>
        </pc:cxnChg>
      </pc:sldChg>
      <pc:sldChg chg="addSp delSp modSp mod setBg delDesignElem">
        <pc:chgData name="Bischoff Adrian Christoph" userId="96c51fd8-79b1-4306-8bef-98cce4b6a07e" providerId="ADAL" clId="{5EF9EA88-F374-4638-BD9A-1A34A4137A29}" dt="2024-02-23T14:21:44.253" v="2061" actId="14100"/>
        <pc:sldMkLst>
          <pc:docMk/>
          <pc:sldMk cId="210389586" sldId="263"/>
        </pc:sldMkLst>
        <pc:spChg chg="mod">
          <ac:chgData name="Bischoff Adrian Christoph" userId="96c51fd8-79b1-4306-8bef-98cce4b6a07e" providerId="ADAL" clId="{5EF9EA88-F374-4638-BD9A-1A34A4137A29}" dt="2024-02-23T12:08:36.162" v="948" actId="1076"/>
          <ac:spMkLst>
            <pc:docMk/>
            <pc:sldMk cId="210389586" sldId="263"/>
            <ac:spMk id="2" creationId="{F13AAC5E-D750-E42D-5619-90EBCA3835F9}"/>
          </ac:spMkLst>
        </pc:spChg>
        <pc:spChg chg="mod">
          <ac:chgData name="Bischoff Adrian Christoph" userId="96c51fd8-79b1-4306-8bef-98cce4b6a07e" providerId="ADAL" clId="{5EF9EA88-F374-4638-BD9A-1A34A4137A29}" dt="2024-02-23T14:21:44.253" v="2061" actId="14100"/>
          <ac:spMkLst>
            <pc:docMk/>
            <pc:sldMk cId="210389586" sldId="263"/>
            <ac:spMk id="3" creationId="{D3458E30-8333-C7D6-9EE8-61341AD47602}"/>
          </ac:spMkLst>
        </pc:spChg>
        <pc:spChg chg="add mod">
          <ac:chgData name="Bischoff Adrian Christoph" userId="96c51fd8-79b1-4306-8bef-98cce4b6a07e" providerId="ADAL" clId="{5EF9EA88-F374-4638-BD9A-1A34A4137A29}" dt="2024-02-23T12:08:41.107" v="950"/>
          <ac:spMkLst>
            <pc:docMk/>
            <pc:sldMk cId="210389586" sldId="263"/>
            <ac:spMk id="4" creationId="{BD303465-0EB9-3206-77EB-52FC07E95FB8}"/>
          </ac:spMkLst>
        </pc:spChg>
        <pc:spChg chg="add mod">
          <ac:chgData name="Bischoff Adrian Christoph" userId="96c51fd8-79b1-4306-8bef-98cce4b6a07e" providerId="ADAL" clId="{5EF9EA88-F374-4638-BD9A-1A34A4137A29}" dt="2024-02-23T12:08:41.107" v="950"/>
          <ac:spMkLst>
            <pc:docMk/>
            <pc:sldMk cId="210389586" sldId="263"/>
            <ac:spMk id="6" creationId="{97CABEFE-168C-CDDA-D2C3-6C0D35E8C8C1}"/>
          </ac:spMkLst>
        </pc:spChg>
        <pc:spChg chg="add del">
          <ac:chgData name="Bischoff Adrian Christoph" userId="96c51fd8-79b1-4306-8bef-98cce4b6a07e" providerId="ADAL" clId="{5EF9EA88-F374-4638-BD9A-1A34A4137A29}" dt="2024-02-23T13:24:18.300" v="1898"/>
          <ac:spMkLst>
            <pc:docMk/>
            <pc:sldMk cId="210389586" sldId="263"/>
            <ac:spMk id="9" creationId="{3BCB5F6A-9EB0-40B0-9D13-3023E9A20508}"/>
          </ac:spMkLst>
        </pc:spChg>
        <pc:spChg chg="add del">
          <ac:chgData name="Bischoff Adrian Christoph" userId="96c51fd8-79b1-4306-8bef-98cce4b6a07e" providerId="ADAL" clId="{5EF9EA88-F374-4638-BD9A-1A34A4137A29}" dt="2024-02-23T12:08:24.880" v="942" actId="26606"/>
          <ac:spMkLst>
            <pc:docMk/>
            <pc:sldMk cId="210389586" sldId="263"/>
            <ac:spMk id="18" creationId="{3F088236-D655-4F88-B238-E16762358025}"/>
          </ac:spMkLst>
        </pc:spChg>
        <pc:spChg chg="add del">
          <ac:chgData name="Bischoff Adrian Christoph" userId="96c51fd8-79b1-4306-8bef-98cce4b6a07e" providerId="ADAL" clId="{5EF9EA88-F374-4638-BD9A-1A34A4137A29}" dt="2024-02-23T12:08:24.880" v="942" actId="26606"/>
          <ac:spMkLst>
            <pc:docMk/>
            <pc:sldMk cId="210389586" sldId="263"/>
            <ac:spMk id="20" creationId="{3DAC0C92-199E-475C-9390-119A9B027276}"/>
          </ac:spMkLst>
        </pc:spChg>
        <pc:spChg chg="add del">
          <ac:chgData name="Bischoff Adrian Christoph" userId="96c51fd8-79b1-4306-8bef-98cce4b6a07e" providerId="ADAL" clId="{5EF9EA88-F374-4638-BD9A-1A34A4137A29}" dt="2024-02-23T12:08:24.880" v="942" actId="26606"/>
          <ac:spMkLst>
            <pc:docMk/>
            <pc:sldMk cId="210389586" sldId="263"/>
            <ac:spMk id="22" creationId="{C4CFB339-0ED8-4FE2-9EF1-6D1375B8499B}"/>
          </ac:spMkLst>
        </pc:spChg>
        <pc:spChg chg="add del">
          <ac:chgData name="Bischoff Adrian Christoph" userId="96c51fd8-79b1-4306-8bef-98cce4b6a07e" providerId="ADAL" clId="{5EF9EA88-F374-4638-BD9A-1A34A4137A29}" dt="2024-02-23T12:08:24.880" v="942" actId="26606"/>
          <ac:spMkLst>
            <pc:docMk/>
            <pc:sldMk cId="210389586" sldId="263"/>
            <ac:spMk id="24" creationId="{31896C80-2069-4431-9C19-83B913734490}"/>
          </ac:spMkLst>
        </pc:spChg>
        <pc:spChg chg="add del">
          <ac:chgData name="Bischoff Adrian Christoph" userId="96c51fd8-79b1-4306-8bef-98cce4b6a07e" providerId="ADAL" clId="{5EF9EA88-F374-4638-BD9A-1A34A4137A29}" dt="2024-02-23T12:08:24.880" v="942" actId="26606"/>
          <ac:spMkLst>
            <pc:docMk/>
            <pc:sldMk cId="210389586" sldId="263"/>
            <ac:spMk id="26" creationId="{BF120A21-0841-4823-B0C4-28AEBCEF9B78}"/>
          </ac:spMkLst>
        </pc:spChg>
        <pc:spChg chg="add del">
          <ac:chgData name="Bischoff Adrian Christoph" userId="96c51fd8-79b1-4306-8bef-98cce4b6a07e" providerId="ADAL" clId="{5EF9EA88-F374-4638-BD9A-1A34A4137A29}" dt="2024-02-23T12:08:24.880" v="942" actId="26606"/>
          <ac:spMkLst>
            <pc:docMk/>
            <pc:sldMk cId="210389586" sldId="263"/>
            <ac:spMk id="28" creationId="{DBB05BAE-BBD3-4289-899F-A6851503C6B0}"/>
          </ac:spMkLst>
        </pc:spChg>
        <pc:spChg chg="add del">
          <ac:chgData name="Bischoff Adrian Christoph" userId="96c51fd8-79b1-4306-8bef-98cce4b6a07e" providerId="ADAL" clId="{5EF9EA88-F374-4638-BD9A-1A34A4137A29}" dt="2024-02-23T12:08:24.880" v="942" actId="26606"/>
          <ac:spMkLst>
            <pc:docMk/>
            <pc:sldMk cId="210389586" sldId="263"/>
            <ac:spMk id="30" creationId="{9874D11C-36F5-4BBE-A490-019A54E953B0}"/>
          </ac:spMkLst>
        </pc:spChg>
        <pc:spChg chg="add del">
          <ac:chgData name="Bischoff Adrian Christoph" userId="96c51fd8-79b1-4306-8bef-98cce4b6a07e" providerId="ADAL" clId="{5EF9EA88-F374-4638-BD9A-1A34A4137A29}" dt="2024-02-23T12:08:24.091" v="939" actId="26606"/>
          <ac:spMkLst>
            <pc:docMk/>
            <pc:sldMk cId="210389586" sldId="263"/>
            <ac:spMk id="35" creationId="{D94A7024-D948-494D-8920-BBA2DA07D15B}"/>
          </ac:spMkLst>
        </pc:spChg>
        <pc:spChg chg="add del">
          <ac:chgData name="Bischoff Adrian Christoph" userId="96c51fd8-79b1-4306-8bef-98cce4b6a07e" providerId="ADAL" clId="{5EF9EA88-F374-4638-BD9A-1A34A4137A29}" dt="2024-02-23T12:06:36.758" v="904" actId="26606"/>
          <ac:spMkLst>
            <pc:docMk/>
            <pc:sldMk cId="210389586" sldId="263"/>
            <ac:spMk id="2059" creationId="{3F088236-D655-4F88-B238-E16762358025}"/>
          </ac:spMkLst>
        </pc:spChg>
        <pc:spChg chg="add del">
          <ac:chgData name="Bischoff Adrian Christoph" userId="96c51fd8-79b1-4306-8bef-98cce4b6a07e" providerId="ADAL" clId="{5EF9EA88-F374-4638-BD9A-1A34A4137A29}" dt="2024-02-23T12:06:36.758" v="904" actId="26606"/>
          <ac:spMkLst>
            <pc:docMk/>
            <pc:sldMk cId="210389586" sldId="263"/>
            <ac:spMk id="2061" creationId="{3DAC0C92-199E-475C-9390-119A9B027276}"/>
          </ac:spMkLst>
        </pc:spChg>
        <pc:spChg chg="add del">
          <ac:chgData name="Bischoff Adrian Christoph" userId="96c51fd8-79b1-4306-8bef-98cce4b6a07e" providerId="ADAL" clId="{5EF9EA88-F374-4638-BD9A-1A34A4137A29}" dt="2024-02-23T12:06:36.758" v="904" actId="26606"/>
          <ac:spMkLst>
            <pc:docMk/>
            <pc:sldMk cId="210389586" sldId="263"/>
            <ac:spMk id="2063" creationId="{C4CFB339-0ED8-4FE2-9EF1-6D1375B8499B}"/>
          </ac:spMkLst>
        </pc:spChg>
        <pc:spChg chg="add del">
          <ac:chgData name="Bischoff Adrian Christoph" userId="96c51fd8-79b1-4306-8bef-98cce4b6a07e" providerId="ADAL" clId="{5EF9EA88-F374-4638-BD9A-1A34A4137A29}" dt="2024-02-23T12:06:36.758" v="904" actId="26606"/>
          <ac:spMkLst>
            <pc:docMk/>
            <pc:sldMk cId="210389586" sldId="263"/>
            <ac:spMk id="2065" creationId="{31896C80-2069-4431-9C19-83B913734490}"/>
          </ac:spMkLst>
        </pc:spChg>
        <pc:spChg chg="add del">
          <ac:chgData name="Bischoff Adrian Christoph" userId="96c51fd8-79b1-4306-8bef-98cce4b6a07e" providerId="ADAL" clId="{5EF9EA88-F374-4638-BD9A-1A34A4137A29}" dt="2024-02-23T12:06:36.758" v="904" actId="26606"/>
          <ac:spMkLst>
            <pc:docMk/>
            <pc:sldMk cId="210389586" sldId="263"/>
            <ac:spMk id="2067" creationId="{BF120A21-0841-4823-B0C4-28AEBCEF9B78}"/>
          </ac:spMkLst>
        </pc:spChg>
        <pc:spChg chg="add del">
          <ac:chgData name="Bischoff Adrian Christoph" userId="96c51fd8-79b1-4306-8bef-98cce4b6a07e" providerId="ADAL" clId="{5EF9EA88-F374-4638-BD9A-1A34A4137A29}" dt="2024-02-23T12:06:36.758" v="904" actId="26606"/>
          <ac:spMkLst>
            <pc:docMk/>
            <pc:sldMk cId="210389586" sldId="263"/>
            <ac:spMk id="2069" creationId="{DBB05BAE-BBD3-4289-899F-A6851503C6B0}"/>
          </ac:spMkLst>
        </pc:spChg>
        <pc:spChg chg="add del">
          <ac:chgData name="Bischoff Adrian Christoph" userId="96c51fd8-79b1-4306-8bef-98cce4b6a07e" providerId="ADAL" clId="{5EF9EA88-F374-4638-BD9A-1A34A4137A29}" dt="2024-02-23T12:06:36.758" v="904" actId="26606"/>
          <ac:spMkLst>
            <pc:docMk/>
            <pc:sldMk cId="210389586" sldId="263"/>
            <ac:spMk id="2071" creationId="{9874D11C-36F5-4BBE-A490-019A54E953B0}"/>
          </ac:spMkLst>
        </pc:spChg>
        <pc:spChg chg="add del">
          <ac:chgData name="Bischoff Adrian Christoph" userId="96c51fd8-79b1-4306-8bef-98cce4b6a07e" providerId="ADAL" clId="{5EF9EA88-F374-4638-BD9A-1A34A4137A29}" dt="2024-02-23T12:06:46.444" v="914" actId="26606"/>
          <ac:spMkLst>
            <pc:docMk/>
            <pc:sldMk cId="210389586" sldId="263"/>
            <ac:spMk id="2073" creationId="{3BCB5F6A-9EB0-40B0-9D13-3023E9A20508}"/>
          </ac:spMkLst>
        </pc:spChg>
        <pc:picChg chg="add del mod ord">
          <ac:chgData name="Bischoff Adrian Christoph" userId="96c51fd8-79b1-4306-8bef-98cce4b6a07e" providerId="ADAL" clId="{5EF9EA88-F374-4638-BD9A-1A34A4137A29}" dt="2024-02-23T12:08:24.880" v="942" actId="26606"/>
          <ac:picMkLst>
            <pc:docMk/>
            <pc:sldMk cId="210389586" sldId="263"/>
            <ac:picMk id="5" creationId="{1E1FA2B5-19BC-C389-4822-F8D8D399350A}"/>
          </ac:picMkLst>
        </pc:picChg>
        <pc:picChg chg="add del mod ord">
          <ac:chgData name="Bischoff Adrian Christoph" userId="96c51fd8-79b1-4306-8bef-98cce4b6a07e" providerId="ADAL" clId="{5EF9EA88-F374-4638-BD9A-1A34A4137A29}" dt="2024-02-23T12:08:21.904" v="934" actId="14100"/>
          <ac:picMkLst>
            <pc:docMk/>
            <pc:sldMk cId="210389586" sldId="263"/>
            <ac:picMk id="2050" creationId="{2157F02E-6E6C-3A47-3BC0-20E42798D070}"/>
          </ac:picMkLst>
        </pc:picChg>
        <pc:cxnChg chg="add del">
          <ac:chgData name="Bischoff Adrian Christoph" userId="96c51fd8-79b1-4306-8bef-98cce4b6a07e" providerId="ADAL" clId="{5EF9EA88-F374-4638-BD9A-1A34A4137A29}" dt="2024-02-23T12:08:24.880" v="942" actId="26606"/>
          <ac:cxnSpMkLst>
            <pc:docMk/>
            <pc:sldMk cId="210389586" sldId="263"/>
            <ac:cxnSpMk id="14" creationId="{64FA5DFF-7FE6-4855-84E6-DFA78EE978BD}"/>
          </ac:cxnSpMkLst>
        </pc:cxnChg>
        <pc:cxnChg chg="add del">
          <ac:chgData name="Bischoff Adrian Christoph" userId="96c51fd8-79b1-4306-8bef-98cce4b6a07e" providerId="ADAL" clId="{5EF9EA88-F374-4638-BD9A-1A34A4137A29}" dt="2024-02-23T12:08:24.880" v="942" actId="26606"/>
          <ac:cxnSpMkLst>
            <pc:docMk/>
            <pc:sldMk cId="210389586" sldId="263"/>
            <ac:cxnSpMk id="16" creationId="{2AFD8CBA-54A3-4363-991B-B9C631BBFA74}"/>
          </ac:cxnSpMkLst>
        </pc:cxnChg>
        <pc:cxnChg chg="add del">
          <ac:chgData name="Bischoff Adrian Christoph" userId="96c51fd8-79b1-4306-8bef-98cce4b6a07e" providerId="ADAL" clId="{5EF9EA88-F374-4638-BD9A-1A34A4137A29}" dt="2024-02-23T12:06:36.758" v="904" actId="26606"/>
          <ac:cxnSpMkLst>
            <pc:docMk/>
            <pc:sldMk cId="210389586" sldId="263"/>
            <ac:cxnSpMk id="2055" creationId="{64FA5DFF-7FE6-4855-84E6-DFA78EE978BD}"/>
          </ac:cxnSpMkLst>
        </pc:cxnChg>
        <pc:cxnChg chg="add del">
          <ac:chgData name="Bischoff Adrian Christoph" userId="96c51fd8-79b1-4306-8bef-98cce4b6a07e" providerId="ADAL" clId="{5EF9EA88-F374-4638-BD9A-1A34A4137A29}" dt="2024-02-23T12:06:36.758" v="904" actId="26606"/>
          <ac:cxnSpMkLst>
            <pc:docMk/>
            <pc:sldMk cId="210389586" sldId="263"/>
            <ac:cxnSpMk id="2057" creationId="{2AFD8CBA-54A3-4363-991B-B9C631BBFA74}"/>
          </ac:cxnSpMkLst>
        </pc:cxnChg>
      </pc:sldChg>
      <pc:sldChg chg="addSp delSp modSp new del mod setBg">
        <pc:chgData name="Bischoff Adrian Christoph" userId="96c51fd8-79b1-4306-8bef-98cce4b6a07e" providerId="ADAL" clId="{5EF9EA88-F374-4638-BD9A-1A34A4137A29}" dt="2024-02-23T12:12:07.588" v="998" actId="2696"/>
        <pc:sldMkLst>
          <pc:docMk/>
          <pc:sldMk cId="174817279" sldId="264"/>
        </pc:sldMkLst>
        <pc:spChg chg="del">
          <ac:chgData name="Bischoff Adrian Christoph" userId="96c51fd8-79b1-4306-8bef-98cce4b6a07e" providerId="ADAL" clId="{5EF9EA88-F374-4638-BD9A-1A34A4137A29}" dt="2024-02-23T12:08:50.576" v="953" actId="478"/>
          <ac:spMkLst>
            <pc:docMk/>
            <pc:sldMk cId="174817279" sldId="264"/>
            <ac:spMk id="2" creationId="{B65AEBEB-B2C7-8AB7-56CD-BED0DBF96C3C}"/>
          </ac:spMkLst>
        </pc:spChg>
        <pc:spChg chg="del mod">
          <ac:chgData name="Bischoff Adrian Christoph" userId="96c51fd8-79b1-4306-8bef-98cce4b6a07e" providerId="ADAL" clId="{5EF9EA88-F374-4638-BD9A-1A34A4137A29}" dt="2024-02-23T12:08:51.066" v="954" actId="478"/>
          <ac:spMkLst>
            <pc:docMk/>
            <pc:sldMk cId="174817279" sldId="264"/>
            <ac:spMk id="3" creationId="{760AC8FE-CC37-D96E-2738-E38750745BCB}"/>
          </ac:spMkLst>
        </pc:spChg>
        <pc:spChg chg="add mod">
          <ac:chgData name="Bischoff Adrian Christoph" userId="96c51fd8-79b1-4306-8bef-98cce4b6a07e" providerId="ADAL" clId="{5EF9EA88-F374-4638-BD9A-1A34A4137A29}" dt="2024-02-23T12:11:20.667" v="976" actId="1076"/>
          <ac:spMkLst>
            <pc:docMk/>
            <pc:sldMk cId="174817279" sldId="264"/>
            <ac:spMk id="4" creationId="{986E542D-D1A0-212B-65F9-3781A38A2112}"/>
          </ac:spMkLst>
        </pc:spChg>
        <pc:spChg chg="add mod">
          <ac:chgData name="Bischoff Adrian Christoph" userId="96c51fd8-79b1-4306-8bef-98cce4b6a07e" providerId="ADAL" clId="{5EF9EA88-F374-4638-BD9A-1A34A4137A29}" dt="2024-02-23T12:11:20.667" v="976" actId="1076"/>
          <ac:spMkLst>
            <pc:docMk/>
            <pc:sldMk cId="174817279" sldId="264"/>
            <ac:spMk id="5" creationId="{A6D2C654-154C-599D-DF32-D4ECC0E071BC}"/>
          </ac:spMkLst>
        </pc:spChg>
      </pc:sldChg>
      <pc:sldChg chg="addSp delSp modSp new mod setBg delDesignElem">
        <pc:chgData name="Bischoff Adrian Christoph" userId="96c51fd8-79b1-4306-8bef-98cce4b6a07e" providerId="ADAL" clId="{5EF9EA88-F374-4638-BD9A-1A34A4137A29}" dt="2024-02-23T13:42:22.328" v="1954" actId="26606"/>
        <pc:sldMkLst>
          <pc:docMk/>
          <pc:sldMk cId="246524876" sldId="264"/>
        </pc:sldMkLst>
        <pc:spChg chg="mod">
          <ac:chgData name="Bischoff Adrian Christoph" userId="96c51fd8-79b1-4306-8bef-98cce4b6a07e" providerId="ADAL" clId="{5EF9EA88-F374-4638-BD9A-1A34A4137A29}" dt="2024-02-23T13:42:22.328" v="1954" actId="26606"/>
          <ac:spMkLst>
            <pc:docMk/>
            <pc:sldMk cId="246524876" sldId="264"/>
            <ac:spMk id="2" creationId="{3FBF527E-D9A2-FDD0-1100-0CEA8163404D}"/>
          </ac:spMkLst>
        </pc:spChg>
        <pc:spChg chg="del mod">
          <ac:chgData name="Bischoff Adrian Christoph" userId="96c51fd8-79b1-4306-8bef-98cce4b6a07e" providerId="ADAL" clId="{5EF9EA88-F374-4638-BD9A-1A34A4137A29}" dt="2024-02-23T12:52:10.813" v="1194" actId="478"/>
          <ac:spMkLst>
            <pc:docMk/>
            <pc:sldMk cId="246524876" sldId="264"/>
            <ac:spMk id="3" creationId="{9FC12AF7-4E57-C2BF-6D4D-16A29989F074}"/>
          </ac:spMkLst>
        </pc:spChg>
        <pc:spChg chg="add del mod">
          <ac:chgData name="Bischoff Adrian Christoph" userId="96c51fd8-79b1-4306-8bef-98cce4b6a07e" providerId="ADAL" clId="{5EF9EA88-F374-4638-BD9A-1A34A4137A29}" dt="2024-02-23T12:52:12.811" v="1195" actId="478"/>
          <ac:spMkLst>
            <pc:docMk/>
            <pc:sldMk cId="246524876" sldId="264"/>
            <ac:spMk id="11" creationId="{786E7E9D-C26A-35D6-F5F0-BCBE470F3EA2}"/>
          </ac:spMkLst>
        </pc:spChg>
        <pc:grpChg chg="add del">
          <ac:chgData name="Bischoff Adrian Christoph" userId="96c51fd8-79b1-4306-8bef-98cce4b6a07e" providerId="ADAL" clId="{5EF9EA88-F374-4638-BD9A-1A34A4137A29}" dt="2024-02-23T12:59:59.944" v="1204" actId="26606"/>
          <ac:grpSpMkLst>
            <pc:docMk/>
            <pc:sldMk cId="246524876" sldId="264"/>
            <ac:grpSpMk id="14" creationId="{6CC33B2B-B475-4189-BA8F-3CF8248DC685}"/>
          </ac:grpSpMkLst>
        </pc:grpChg>
        <pc:grpChg chg="add del">
          <ac:chgData name="Bischoff Adrian Christoph" userId="96c51fd8-79b1-4306-8bef-98cce4b6a07e" providerId="ADAL" clId="{5EF9EA88-F374-4638-BD9A-1A34A4137A29}" dt="2024-02-23T13:42:22.328" v="1954" actId="26606"/>
          <ac:grpSpMkLst>
            <pc:docMk/>
            <pc:sldMk cId="246524876" sldId="264"/>
            <ac:grpSpMk id="26" creationId="{6CC33B2B-B475-4189-BA8F-3CF8248DC685}"/>
          </ac:grpSpMkLst>
        </pc:grpChg>
        <pc:grpChg chg="add del">
          <ac:chgData name="Bischoff Adrian Christoph" userId="96c51fd8-79b1-4306-8bef-98cce4b6a07e" providerId="ADAL" clId="{5EF9EA88-F374-4638-BD9A-1A34A4137A29}" dt="2024-02-23T13:42:22.303" v="1953" actId="26606"/>
          <ac:grpSpMkLst>
            <pc:docMk/>
            <pc:sldMk cId="246524876" sldId="264"/>
            <ac:grpSpMk id="39" creationId="{6CC33B2B-B475-4189-BA8F-3CF8248DC685}"/>
          </ac:grpSpMkLst>
        </pc:grpChg>
        <pc:grpChg chg="add">
          <ac:chgData name="Bischoff Adrian Christoph" userId="96c51fd8-79b1-4306-8bef-98cce4b6a07e" providerId="ADAL" clId="{5EF9EA88-F374-4638-BD9A-1A34A4137A29}" dt="2024-02-23T13:42:22.328" v="1954" actId="26606"/>
          <ac:grpSpMkLst>
            <pc:docMk/>
            <pc:sldMk cId="246524876" sldId="264"/>
            <ac:grpSpMk id="51" creationId="{6CC33B2B-B475-4189-BA8F-3CF8248DC685}"/>
          </ac:grpSpMkLst>
        </pc:grpChg>
        <pc:picChg chg="add del mod">
          <ac:chgData name="Bischoff Adrian Christoph" userId="96c51fd8-79b1-4306-8bef-98cce4b6a07e" providerId="ADAL" clId="{5EF9EA88-F374-4638-BD9A-1A34A4137A29}" dt="2024-02-23T12:37:00.936" v="1144" actId="478"/>
          <ac:picMkLst>
            <pc:docMk/>
            <pc:sldMk cId="246524876" sldId="264"/>
            <ac:picMk id="5" creationId="{441348BD-B42A-625E-F468-B7B2C2B45766}"/>
          </ac:picMkLst>
        </pc:picChg>
        <pc:picChg chg="add mod ord">
          <ac:chgData name="Bischoff Adrian Christoph" userId="96c51fd8-79b1-4306-8bef-98cce4b6a07e" providerId="ADAL" clId="{5EF9EA88-F374-4638-BD9A-1A34A4137A29}" dt="2024-02-23T13:42:22.328" v="1954" actId="26606"/>
          <ac:picMkLst>
            <pc:docMk/>
            <pc:sldMk cId="246524876" sldId="264"/>
            <ac:picMk id="7" creationId="{2972EEAE-33CF-13EB-0199-B16DD17CE142}"/>
          </ac:picMkLst>
        </pc:picChg>
        <pc:picChg chg="add mod ord">
          <ac:chgData name="Bischoff Adrian Christoph" userId="96c51fd8-79b1-4306-8bef-98cce4b6a07e" providerId="ADAL" clId="{5EF9EA88-F374-4638-BD9A-1A34A4137A29}" dt="2024-02-23T13:42:22.328" v="1954" actId="26606"/>
          <ac:picMkLst>
            <pc:docMk/>
            <pc:sldMk cId="246524876" sldId="264"/>
            <ac:picMk id="9" creationId="{B82AF7D7-B0C6-3139-C17F-4DBAB660D874}"/>
          </ac:picMkLst>
        </pc:picChg>
        <pc:picChg chg="add mod">
          <ac:chgData name="Bischoff Adrian Christoph" userId="96c51fd8-79b1-4306-8bef-98cce4b6a07e" providerId="ADAL" clId="{5EF9EA88-F374-4638-BD9A-1A34A4137A29}" dt="2024-02-23T12:35:55.444" v="1140" actId="1076"/>
          <ac:picMkLst>
            <pc:docMk/>
            <pc:sldMk cId="246524876" sldId="264"/>
            <ac:picMk id="1026" creationId="{FD88AB77-3EDB-9D74-9D1A-6EE5B98BE98E}"/>
          </ac:picMkLst>
        </pc:picChg>
      </pc:sldChg>
      <pc:sldChg chg="modSp new del mod">
        <pc:chgData name="Bischoff Adrian Christoph" userId="96c51fd8-79b1-4306-8bef-98cce4b6a07e" providerId="ADAL" clId="{5EF9EA88-F374-4638-BD9A-1A34A4137A29}" dt="2024-02-23T12:02:57.803" v="803" actId="2696"/>
        <pc:sldMkLst>
          <pc:docMk/>
          <pc:sldMk cId="3685324092" sldId="264"/>
        </pc:sldMkLst>
        <pc:spChg chg="mod">
          <ac:chgData name="Bischoff Adrian Christoph" userId="96c51fd8-79b1-4306-8bef-98cce4b6a07e" providerId="ADAL" clId="{5EF9EA88-F374-4638-BD9A-1A34A4137A29}" dt="2024-02-23T11:59:39.729" v="743" actId="20577"/>
          <ac:spMkLst>
            <pc:docMk/>
            <pc:sldMk cId="3685324092" sldId="264"/>
            <ac:spMk id="2" creationId="{B1B04AC6-A2DD-EDB2-9483-A38E63C9382B}"/>
          </ac:spMkLst>
        </pc:spChg>
        <pc:spChg chg="mod">
          <ac:chgData name="Bischoff Adrian Christoph" userId="96c51fd8-79b1-4306-8bef-98cce4b6a07e" providerId="ADAL" clId="{5EF9EA88-F374-4638-BD9A-1A34A4137A29}" dt="2024-02-23T12:00:23.318" v="779" actId="20577"/>
          <ac:spMkLst>
            <pc:docMk/>
            <pc:sldMk cId="3685324092" sldId="264"/>
            <ac:spMk id="3" creationId="{B249DB74-AD4A-12E4-1555-5121FA936414}"/>
          </ac:spMkLst>
        </pc:spChg>
        <pc:spChg chg="mod">
          <ac:chgData name="Bischoff Adrian Christoph" userId="96c51fd8-79b1-4306-8bef-98cce4b6a07e" providerId="ADAL" clId="{5EF9EA88-F374-4638-BD9A-1A34A4137A29}" dt="2024-02-23T12:00:19.709" v="778" actId="20577"/>
          <ac:spMkLst>
            <pc:docMk/>
            <pc:sldMk cId="3685324092" sldId="264"/>
            <ac:spMk id="4" creationId="{B3477FF4-F76B-C04B-A41D-A1DF1252AC94}"/>
          </ac:spMkLst>
        </pc:spChg>
      </pc:sldChg>
      <pc:sldMasterChg chg="setBg modSldLayout">
        <pc:chgData name="Bischoff Adrian Christoph" userId="96c51fd8-79b1-4306-8bef-98cce4b6a07e" providerId="ADAL" clId="{5EF9EA88-F374-4638-BD9A-1A34A4137A29}" dt="2024-02-23T12:31:01.636" v="1120"/>
        <pc:sldMasterMkLst>
          <pc:docMk/>
          <pc:sldMasterMk cId="0" sldId="2147483648"/>
        </pc:sldMasterMkLst>
        <pc:sldLayoutChg chg="setBg">
          <pc:chgData name="Bischoff Adrian Christoph" userId="96c51fd8-79b1-4306-8bef-98cce4b6a07e" providerId="ADAL" clId="{5EF9EA88-F374-4638-BD9A-1A34A4137A29}" dt="2024-02-23T12:10:22.198" v="964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Bischoff Adrian Christoph" userId="96c51fd8-79b1-4306-8bef-98cce4b6a07e" providerId="ADAL" clId="{5EF9EA88-F374-4638-BD9A-1A34A4137A29}" dt="2024-02-23T12:10:22.198" v="964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Bischoff Adrian Christoph" userId="96c51fd8-79b1-4306-8bef-98cce4b6a07e" providerId="ADAL" clId="{5EF9EA88-F374-4638-BD9A-1A34A4137A29}" dt="2024-02-23T12:10:22.198" v="964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Bischoff Adrian Christoph" userId="96c51fd8-79b1-4306-8bef-98cce4b6a07e" providerId="ADAL" clId="{5EF9EA88-F374-4638-BD9A-1A34A4137A29}" dt="2024-02-23T12:10:22.198" v="964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Bischoff Adrian Christoph" userId="96c51fd8-79b1-4306-8bef-98cce4b6a07e" providerId="ADAL" clId="{5EF9EA88-F374-4638-BD9A-1A34A4137A29}" dt="2024-02-23T12:10:22.198" v="964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Bischoff Adrian Christoph" userId="96c51fd8-79b1-4306-8bef-98cce4b6a07e" providerId="ADAL" clId="{5EF9EA88-F374-4638-BD9A-1A34A4137A29}" dt="2024-02-23T12:10:22.198" v="964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Bischoff Adrian Christoph" userId="96c51fd8-79b1-4306-8bef-98cce4b6a07e" providerId="ADAL" clId="{5EF9EA88-F374-4638-BD9A-1A34A4137A29}" dt="2024-02-23T12:10:22.198" v="964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Bischoff Adrian Christoph" userId="96c51fd8-79b1-4306-8bef-98cce4b6a07e" providerId="ADAL" clId="{5EF9EA88-F374-4638-BD9A-1A34A4137A29}" dt="2024-02-23T12:10:22.198" v="964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Bischoff Adrian Christoph" userId="96c51fd8-79b1-4306-8bef-98cce4b6a07e" providerId="ADAL" clId="{5EF9EA88-F374-4638-BD9A-1A34A4137A29}" dt="2024-02-23T12:10:22.198" v="964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Bischoff Adrian Christoph" userId="96c51fd8-79b1-4306-8bef-98cce4b6a07e" providerId="ADAL" clId="{5EF9EA88-F374-4638-BD9A-1A34A4137A29}" dt="2024-02-23T12:10:22.198" v="964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Bischoff Adrian Christoph" userId="96c51fd8-79b1-4306-8bef-98cce4b6a07e" providerId="ADAL" clId="{5EF9EA88-F374-4638-BD9A-1A34A4137A29}" dt="2024-02-23T12:10:22.198" v="964"/>
          <pc:sldLayoutMkLst>
            <pc:docMk/>
            <pc:sldMasterMk cId="0" sldId="2147483648"/>
            <pc:sldLayoutMk cId="0" sldId="2147483662"/>
          </pc:sldLayoutMkLst>
        </pc:sldLayoutChg>
        <pc:sldLayoutChg chg="setBg">
          <pc:chgData name="Bischoff Adrian Christoph" userId="96c51fd8-79b1-4306-8bef-98cce4b6a07e" providerId="ADAL" clId="{5EF9EA88-F374-4638-BD9A-1A34A4137A29}" dt="2024-02-23T12:10:22.198" v="964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Bischoff Adrian Christoph" userId="96c51fd8-79b1-4306-8bef-98cce4b6a07e" providerId="ADAL" clId="{5EF9EA88-F374-4638-BD9A-1A34A4137A29}" dt="2024-02-23T12:10:22.198" v="964"/>
          <pc:sldLayoutMkLst>
            <pc:docMk/>
            <pc:sldMasterMk cId="0" sldId="2147483648"/>
            <pc:sldLayoutMk cId="0" sldId="2147483664"/>
          </pc:sldLayoutMkLst>
        </pc:sldLayoutChg>
        <pc:sldLayoutChg chg="setBg">
          <pc:chgData name="Bischoff Adrian Christoph" userId="96c51fd8-79b1-4306-8bef-98cce4b6a07e" providerId="ADAL" clId="{5EF9EA88-F374-4638-BD9A-1A34A4137A29}" dt="2024-02-23T12:10:22.198" v="964"/>
          <pc:sldLayoutMkLst>
            <pc:docMk/>
            <pc:sldMasterMk cId="0" sldId="2147483648"/>
            <pc:sldLayoutMk cId="0" sldId="2147483665"/>
          </pc:sldLayoutMkLst>
        </pc:sldLayoutChg>
        <pc:sldLayoutChg chg="setBg">
          <pc:chgData name="Bischoff Adrian Christoph" userId="96c51fd8-79b1-4306-8bef-98cce4b6a07e" providerId="ADAL" clId="{5EF9EA88-F374-4638-BD9A-1A34A4137A29}" dt="2024-02-23T12:10:22.198" v="964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Bischoff Adrian Christoph" userId="96c51fd8-79b1-4306-8bef-98cce4b6a07e" providerId="ADAL" clId="{5EF9EA88-F374-4638-BD9A-1A34A4137A29}" dt="2024-02-23T12:10:22.198" v="964"/>
          <pc:sldLayoutMkLst>
            <pc:docMk/>
            <pc:sldMasterMk cId="0" sldId="2147483648"/>
            <pc:sldLayoutMk cId="0" sldId="214748366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hyperlink" Target="https://rechtschreibpruefung24.de/" TargetMode="External"/><Relationship Id="rId7" Type="http://schemas.openxmlformats.org/officeDocument/2006/relationships/hyperlink" Target="https://chat.openai.com/" TargetMode="External"/><Relationship Id="rId2" Type="http://schemas.openxmlformats.org/officeDocument/2006/relationships/hyperlink" Target="https://api-ninja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sa.gov/images" TargetMode="External"/><Relationship Id="rId5" Type="http://schemas.openxmlformats.org/officeDocument/2006/relationships/hyperlink" Target="http://open-notify.org/" TargetMode="External"/><Relationship Id="rId4" Type="http://schemas.openxmlformats.org/officeDocument/2006/relationships/hyperlink" Target="https://devdoc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versum – beobachten und verstehen">
            <a:extLst>
              <a:ext uri="{FF2B5EF4-FFF2-40B4-BE49-F238E27FC236}">
                <a16:creationId xmlns:a16="http://schemas.microsoft.com/office/drawing/2014/main" id="{1BED3353-FCDC-FDF9-7DAB-60FC2C7ED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5982" b="310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Isosceles Triangle 1027">
            <a:extLst>
              <a:ext uri="{FF2B5EF4-FFF2-40B4-BE49-F238E27FC236}">
                <a16:creationId xmlns:a16="http://schemas.microsoft.com/office/drawing/2014/main" id="{CC4083E7-7DB9-4FC5-B464-F3D93B8D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033" name="Parallelogram 1032">
            <a:extLst>
              <a:ext uri="{FF2B5EF4-FFF2-40B4-BE49-F238E27FC236}">
                <a16:creationId xmlns:a16="http://schemas.microsoft.com/office/drawing/2014/main" id="{3A31F45F-754F-4DE9-BB47-376D852F1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2562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527EB943-755E-4000-849C-70B9070C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88C0E865-DD2F-4731-8827-462D0810D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9" name="Rectangle 23">
            <a:extLst>
              <a:ext uri="{FF2B5EF4-FFF2-40B4-BE49-F238E27FC236}">
                <a16:creationId xmlns:a16="http://schemas.microsoft.com/office/drawing/2014/main" id="{926CA434-D0D7-4D87-925F-AADDDC580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041" name="Rectangle 25">
            <a:extLst>
              <a:ext uri="{FF2B5EF4-FFF2-40B4-BE49-F238E27FC236}">
                <a16:creationId xmlns:a16="http://schemas.microsoft.com/office/drawing/2014/main" id="{321F9B9F-EF9D-471D-8682-32FC29FF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B3E64CAB-A26E-41D9-BDF3-C2126B5E8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7F2E2-A92A-2E56-7107-441FCE95C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de-CH"/>
              <a:t>Universum-Webseite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01B20-40E9-2008-5EE6-98278478B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tx1"/>
                </a:solidFill>
              </a:rPr>
              <a:t>Adrian Bischoff</a:t>
            </a:r>
          </a:p>
        </p:txBody>
      </p:sp>
      <p:sp>
        <p:nvSpPr>
          <p:cNvPr id="1045" name="Rectangle 27">
            <a:extLst>
              <a:ext uri="{FF2B5EF4-FFF2-40B4-BE49-F238E27FC236}">
                <a16:creationId xmlns:a16="http://schemas.microsoft.com/office/drawing/2014/main" id="{B514DF98-6EAD-4CC5-A489-A860CF56A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047" name="Rectangle 28">
            <a:extLst>
              <a:ext uri="{FF2B5EF4-FFF2-40B4-BE49-F238E27FC236}">
                <a16:creationId xmlns:a16="http://schemas.microsoft.com/office/drawing/2014/main" id="{B4D87FD0-176F-488F-BAD6-5CB75827C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049" name="Rectangle 29">
            <a:extLst>
              <a:ext uri="{FF2B5EF4-FFF2-40B4-BE49-F238E27FC236}">
                <a16:creationId xmlns:a16="http://schemas.microsoft.com/office/drawing/2014/main" id="{92534681-4F90-4D14-B32A-6C2FB37C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051" name="Isosceles Triangle 1050">
            <a:extLst>
              <a:ext uri="{FF2B5EF4-FFF2-40B4-BE49-F238E27FC236}">
                <a16:creationId xmlns:a16="http://schemas.microsoft.com/office/drawing/2014/main" id="{7F846794-611C-4DF8-A443-7C27A11C2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690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3C-7B2F-622C-01F5-456028A5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0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de-CH" dirty="0"/>
              <a:t>Thema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AC25-130D-1D50-AC31-605E93EBB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0" y="2160589"/>
            <a:ext cx="2930517" cy="3880773"/>
          </a:xfrm>
        </p:spPr>
        <p:txBody>
          <a:bodyPr>
            <a:normAutofit/>
          </a:bodyPr>
          <a:lstStyle/>
          <a:p>
            <a:r>
              <a:rPr lang="de-CH" dirty="0"/>
              <a:t>Universum Seite</a:t>
            </a:r>
          </a:p>
          <a:p>
            <a:r>
              <a:rPr lang="de-CH" dirty="0"/>
              <a:t>APIs</a:t>
            </a:r>
          </a:p>
          <a:p>
            <a:r>
              <a:rPr lang="de-CH" dirty="0"/>
              <a:t>Html &amp; CSS</a:t>
            </a:r>
          </a:p>
          <a:p>
            <a:r>
              <a:rPr lang="de-CH" dirty="0"/>
              <a:t>Sterne</a:t>
            </a:r>
          </a:p>
          <a:p>
            <a:r>
              <a:rPr lang="de-CH" dirty="0"/>
              <a:t>Planeten</a:t>
            </a:r>
          </a:p>
          <a:p>
            <a:r>
              <a:rPr lang="de-CH" dirty="0"/>
              <a:t>Satelliten</a:t>
            </a:r>
          </a:p>
          <a:p>
            <a:endParaRPr lang="de-CH" dirty="0"/>
          </a:p>
        </p:txBody>
      </p:sp>
      <p:pic>
        <p:nvPicPr>
          <p:cNvPr id="10" name="Graphic 9" descr="Stars outline">
            <a:extLst>
              <a:ext uri="{FF2B5EF4-FFF2-40B4-BE49-F238E27FC236}">
                <a16:creationId xmlns:a16="http://schemas.microsoft.com/office/drawing/2014/main" id="{48B5B012-DF70-AA0D-D802-0BB8252E8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3484" y="609600"/>
            <a:ext cx="2075000" cy="2075000"/>
          </a:xfrm>
          <a:prstGeom prst="rect">
            <a:avLst/>
          </a:prstGeom>
        </p:spPr>
      </p:pic>
      <p:pic>
        <p:nvPicPr>
          <p:cNvPr id="6" name="Graphic 5" descr="Earth globe: Africa and Europe with solid fill">
            <a:extLst>
              <a:ext uri="{FF2B5EF4-FFF2-40B4-BE49-F238E27FC236}">
                <a16:creationId xmlns:a16="http://schemas.microsoft.com/office/drawing/2014/main" id="{F617857B-8F35-E2AD-5E90-1FDE379D5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8359" y="609600"/>
            <a:ext cx="2074999" cy="2074999"/>
          </a:xfrm>
          <a:prstGeom prst="rect">
            <a:avLst/>
          </a:prstGeom>
        </p:spPr>
      </p:pic>
      <p:pic>
        <p:nvPicPr>
          <p:cNvPr id="13" name="Graphic 12" descr="Satellite with solid fill">
            <a:extLst>
              <a:ext uri="{FF2B5EF4-FFF2-40B4-BE49-F238E27FC236}">
                <a16:creationId xmlns:a16="http://schemas.microsoft.com/office/drawing/2014/main" id="{9F57E5C5-1F82-19DF-16BB-49B4B0BAC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8018" y="2910558"/>
            <a:ext cx="3130803" cy="313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4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 descr="Sphäre aus Gitter und Knoten">
            <a:extLst>
              <a:ext uri="{FF2B5EF4-FFF2-40B4-BE49-F238E27FC236}">
                <a16:creationId xmlns:a16="http://schemas.microsoft.com/office/drawing/2014/main" id="{8AB1C16E-A2DF-A03B-74B1-58E84060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1D492C-EDE2-6274-D0FA-594243E6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2408767" cy="933450"/>
          </a:xfrm>
        </p:spPr>
        <p:txBody>
          <a:bodyPr>
            <a:normAutofit/>
          </a:bodyPr>
          <a:lstStyle/>
          <a:p>
            <a:r>
              <a:rPr lang="de-CH" dirty="0"/>
              <a:t>Ziele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528BE-05D0-B7A2-5933-2DF55ECB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de-CH" sz="1400"/>
              <a:t>Meilenstein 1</a:t>
            </a:r>
          </a:p>
          <a:p>
            <a:pPr lvl="1">
              <a:lnSpc>
                <a:spcPct val="90000"/>
              </a:lnSpc>
            </a:pPr>
            <a:r>
              <a:rPr lang="de-CH" sz="1400"/>
              <a:t>Grundlagen Webseite</a:t>
            </a:r>
          </a:p>
          <a:p>
            <a:pPr lvl="1">
              <a:lnSpc>
                <a:spcPct val="90000"/>
              </a:lnSpc>
            </a:pPr>
            <a:r>
              <a:rPr lang="de-CH" sz="1400"/>
              <a:t>Design anfangen</a:t>
            </a:r>
          </a:p>
          <a:p>
            <a:pPr lvl="1">
              <a:lnSpc>
                <a:spcPct val="90000"/>
              </a:lnSpc>
            </a:pPr>
            <a:r>
              <a:rPr lang="de-CH" sz="1400"/>
              <a:t>Bilder</a:t>
            </a:r>
          </a:p>
          <a:p>
            <a:pPr>
              <a:lnSpc>
                <a:spcPct val="90000"/>
              </a:lnSpc>
            </a:pPr>
            <a:r>
              <a:rPr lang="de-CH" sz="1400"/>
              <a:t>Meilenstein 2</a:t>
            </a:r>
          </a:p>
          <a:p>
            <a:pPr lvl="1">
              <a:lnSpc>
                <a:spcPct val="90000"/>
              </a:lnSpc>
            </a:pPr>
            <a:r>
              <a:rPr lang="de-CH" sz="1400"/>
              <a:t>Planeten hinzufügen</a:t>
            </a:r>
          </a:p>
          <a:p>
            <a:pPr lvl="1">
              <a:lnSpc>
                <a:spcPct val="90000"/>
              </a:lnSpc>
            </a:pPr>
            <a:r>
              <a:rPr lang="de-CH" sz="1400"/>
              <a:t>Planeten-API</a:t>
            </a:r>
          </a:p>
          <a:p>
            <a:pPr lvl="1">
              <a:lnSpc>
                <a:spcPct val="90000"/>
              </a:lnSpc>
            </a:pPr>
            <a:r>
              <a:rPr lang="de-CH" sz="1400"/>
              <a:t>Sterne hinzufügen</a:t>
            </a:r>
          </a:p>
          <a:p>
            <a:pPr lvl="1">
              <a:lnSpc>
                <a:spcPct val="90000"/>
              </a:lnSpc>
            </a:pPr>
            <a:r>
              <a:rPr lang="de-CH" sz="1400"/>
              <a:t>Sternen-API</a:t>
            </a:r>
          </a:p>
          <a:p>
            <a:pPr>
              <a:lnSpc>
                <a:spcPct val="90000"/>
              </a:lnSpc>
            </a:pPr>
            <a:r>
              <a:rPr lang="de-CH" sz="1400"/>
              <a:t>Meilenstein 3</a:t>
            </a:r>
          </a:p>
          <a:p>
            <a:pPr lvl="1">
              <a:lnSpc>
                <a:spcPct val="90000"/>
              </a:lnSpc>
            </a:pPr>
            <a:r>
              <a:rPr lang="de-CH" sz="1400"/>
              <a:t>Satelliten hinzufügen</a:t>
            </a:r>
          </a:p>
          <a:p>
            <a:pPr lvl="1">
              <a:lnSpc>
                <a:spcPct val="90000"/>
              </a:lnSpc>
            </a:pPr>
            <a:r>
              <a:rPr lang="de-CH" sz="1400"/>
              <a:t>ISS-API</a:t>
            </a:r>
          </a:p>
          <a:p>
            <a:pPr lvl="1">
              <a:lnSpc>
                <a:spcPct val="90000"/>
              </a:lnSpc>
            </a:pPr>
            <a:r>
              <a:rPr lang="de-CH" sz="1400"/>
              <a:t>Fehler und Bugs lösen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1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2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2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2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2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2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550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F9463F-6AAC-0848-07D1-74A4E82A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Erreichte Zwischenziele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1C3BFECE-2233-0616-F43D-5AD5D86F9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3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F6A96-9837-62AB-DFF7-9BCCB145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de-CH" dirty="0"/>
              <a:t>Demonstration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9499CF-BD20-4771-E645-025103B3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813" y="3741545"/>
            <a:ext cx="6550816" cy="2321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4DA59A-E600-42BE-0D69-8DAB60BB8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463" y="813801"/>
            <a:ext cx="4077516" cy="249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6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56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57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58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BF527E-D9A2-FDD0-1100-0CEA8163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23" y="1722427"/>
            <a:ext cx="4410720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Herausforderungen</a:t>
            </a:r>
          </a:p>
        </p:txBody>
      </p:sp>
      <p:pic>
        <p:nvPicPr>
          <p:cNvPr id="9" name="Picture 8" descr="A blue and orange boxes with white letters&#10;&#10;Description automatically generated">
            <a:extLst>
              <a:ext uri="{FF2B5EF4-FFF2-40B4-BE49-F238E27FC236}">
                <a16:creationId xmlns:a16="http://schemas.microsoft.com/office/drawing/2014/main" id="{B82AF7D7-B0C6-3139-C17F-4DBAB660D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011" y="835016"/>
            <a:ext cx="3324809" cy="1987658"/>
          </a:xfrm>
          <a:prstGeom prst="rect">
            <a:avLst/>
          </a:prstGeom>
        </p:spPr>
      </p:pic>
      <p:pic>
        <p:nvPicPr>
          <p:cNvPr id="7" name="Picture 6" descr="A blue and black gear with text&#10;&#10;Description automatically generated">
            <a:extLst>
              <a:ext uri="{FF2B5EF4-FFF2-40B4-BE49-F238E27FC236}">
                <a16:creationId xmlns:a16="http://schemas.microsoft.com/office/drawing/2014/main" id="{2972EEAE-33CF-13EB-0199-B16DD17CE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104" y="3051274"/>
            <a:ext cx="2990088" cy="29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64C8950-03F4-2007-DE1A-52110D82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de-CH" dirty="0"/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044B6-EF5C-8F98-BA32-80DBEDD96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de-CH" dirty="0"/>
              <a:t>Viel Freiheit</a:t>
            </a:r>
          </a:p>
          <a:p>
            <a:r>
              <a:rPr lang="de-CH" dirty="0"/>
              <a:t>Verantwortung</a:t>
            </a:r>
          </a:p>
          <a:p>
            <a:r>
              <a:rPr lang="de-CH" dirty="0"/>
              <a:t>Eigene Ideen</a:t>
            </a:r>
          </a:p>
          <a:p>
            <a:r>
              <a:rPr lang="de-CH" dirty="0"/>
              <a:t>Homeoffice</a:t>
            </a:r>
          </a:p>
          <a:p>
            <a:r>
              <a:rPr lang="de-CH" dirty="0"/>
              <a:t>Tickets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833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AC5E-D750-E42D-5619-90EBCA38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de-CH" dirty="0"/>
              <a:t>Quellen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58E30-8333-C7D6-9EE8-61341AD47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3" y="2419381"/>
            <a:ext cx="6236898" cy="338923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de-CH" sz="15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Planeten und Sternen API	</a:t>
            </a:r>
            <a:r>
              <a:rPr lang="fr-CH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CH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e-CH" sz="1500" u="sng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https://api-ninjas.com</a:t>
            </a:r>
            <a:endParaRPr lang="de-CH" sz="15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de-CH" sz="15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Rechtschreibung			</a:t>
            </a:r>
            <a:r>
              <a:rPr lang="de-CH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CH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e-CH" sz="1500" u="sng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https://rechtschreibpruefung24.de</a:t>
            </a:r>
            <a:endParaRPr lang="de-CH" sz="15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de-CH" sz="15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Für html, CSS und JavaScript	</a:t>
            </a:r>
            <a:r>
              <a:rPr lang="de-CH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CH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e-CH" sz="1500" u="sng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https://devdocs.io</a:t>
            </a:r>
            <a:endParaRPr lang="de-CH" sz="15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5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 API				</a:t>
            </a:r>
            <a:r>
              <a:rPr lang="de-CH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500" u="sng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http://open-notify.org</a:t>
            </a:r>
            <a:endParaRPr lang="de-CH" sz="15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5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Bilder					</a:t>
            </a:r>
            <a:r>
              <a:rPr lang="de-CH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500" u="sng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https://www.nasa.gov/images</a:t>
            </a:r>
            <a:endParaRPr lang="en-US" sz="1500" u="sng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de-CH" sz="15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Hilfe und Ideen			</a:t>
            </a:r>
            <a:r>
              <a:rPr lang="de-CH" sz="15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	</a:t>
            </a:r>
            <a:r>
              <a:rPr lang="de-CH" sz="15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https://chat.openai.com</a:t>
            </a:r>
            <a:endParaRPr lang="de-CH" sz="15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CH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VS Code – </a:t>
            </a:r>
            <a:r>
              <a:rPr lang="fr-CH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Blackbox</a:t>
            </a:r>
            <a:r>
              <a:rPr lang="fr-CH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 extension</a:t>
            </a:r>
            <a:endParaRPr lang="de-CH" sz="1500" dirty="0"/>
          </a:p>
        </p:txBody>
      </p:sp>
      <p:pic>
        <p:nvPicPr>
          <p:cNvPr id="5" name="Picture 4" descr="Blick auf die Erde aus dem Weltraum">
            <a:extLst>
              <a:ext uri="{FF2B5EF4-FFF2-40B4-BE49-F238E27FC236}">
                <a16:creationId xmlns:a16="http://schemas.microsoft.com/office/drawing/2014/main" id="{1E1FA2B5-19BC-C389-4822-F8D8D399350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062" r="31688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3895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 3</vt:lpstr>
      <vt:lpstr>Facet</vt:lpstr>
      <vt:lpstr>Universum-Webseite</vt:lpstr>
      <vt:lpstr>Thema</vt:lpstr>
      <vt:lpstr>Ziele</vt:lpstr>
      <vt:lpstr>Erreichte Zwischenziele</vt:lpstr>
      <vt:lpstr>Demonstration</vt:lpstr>
      <vt:lpstr>Herausforderungen</vt:lpstr>
      <vt:lpstr>Fazit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Universum-Webseite</dc:title>
  <dc:creator>Bischoff Adrian Christoph</dc:creator>
  <cp:lastModifiedBy>Bischoff Adrian Christoph</cp:lastModifiedBy>
  <cp:revision>1</cp:revision>
  <dcterms:created xsi:type="dcterms:W3CDTF">2024-02-23T07:11:29Z</dcterms:created>
  <dcterms:modified xsi:type="dcterms:W3CDTF">2024-02-23T14:21:45Z</dcterms:modified>
</cp:coreProperties>
</file>