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A6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http://5F3561395DBB97F94E65BA0FB0B41BEA.dms.sberbank.ru/5F3561395DBB97F94E65BA0FB0B41BEA-1D846AA072F743AD1555F56CEEB1F010-18BA1A6A97BDED12AD01C044E4EA46AF/1.pn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5"/>
          <a:stretch/>
        </p:blipFill>
        <p:spPr>
          <a:xfrm>
            <a:off x="716612" y="306326"/>
            <a:ext cx="11091297" cy="62388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sp>
        <p:nvSpPr>
          <p:cNvPr id="14" name="Прямоугольник 13"/>
          <p:cNvSpPr/>
          <p:nvPr userDrawn="1"/>
        </p:nvSpPr>
        <p:spPr>
          <a:xfrm>
            <a:off x="5774506" y="306326"/>
            <a:ext cx="6033403" cy="6238854"/>
          </a:xfrm>
          <a:prstGeom prst="rect">
            <a:avLst/>
          </a:prstGeom>
          <a:solidFill>
            <a:srgbClr val="E6E6E6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391887" y="306326"/>
            <a:ext cx="5382619" cy="6252542"/>
          </a:xfrm>
          <a:prstGeom prst="rect">
            <a:avLst/>
          </a:prstGeom>
          <a:gradFill>
            <a:gsLst>
              <a:gs pos="0">
                <a:srgbClr val="27A530"/>
              </a:gs>
              <a:gs pos="67000">
                <a:srgbClr val="15ADD6"/>
              </a:gs>
              <a:gs pos="46000">
                <a:srgbClr val="99CE68"/>
              </a:gs>
              <a:gs pos="27000">
                <a:srgbClr val="EAE225"/>
              </a:gs>
              <a:gs pos="92000">
                <a:srgbClr val="2589CA"/>
              </a:gs>
            </a:gsLst>
            <a:lin ang="19200000" scaled="0"/>
          </a:gradFill>
          <a:ln w="5873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C5F2EB-A7EF-7341-95C5-1D35103D9A8D}"/>
              </a:ext>
            </a:extLst>
          </p:cNvPr>
          <p:cNvSpPr/>
          <p:nvPr userDrawn="1"/>
        </p:nvSpPr>
        <p:spPr>
          <a:xfrm>
            <a:off x="8928100" y="6104068"/>
            <a:ext cx="2879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ru-RU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Проект ПЕРЕЗАПУСК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16706" y="3048714"/>
            <a:ext cx="5257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Заголовок 1"/>
          <p:cNvSpPr>
            <a:spLocks noGrp="1"/>
          </p:cNvSpPr>
          <p:nvPr>
            <p:ph type="ctrTitle"/>
          </p:nvPr>
        </p:nvSpPr>
        <p:spPr>
          <a:xfrm>
            <a:off x="516706" y="1366982"/>
            <a:ext cx="5257800" cy="16099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5" name="Рисунок 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7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cxnSp>
        <p:nvCxnSpPr>
          <p:cNvPr id="7" name="Прямая соединительная линия 6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6" name="Рисунок 15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7" name="Рисунок 16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8" name="Рисунок 17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9" name="Рисунок 18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1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44839"/>
          </a:xfrm>
        </p:spPr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16508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54453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16508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754453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315363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78047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1505527"/>
            <a:ext cx="6172200" cy="5037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1505527"/>
            <a:ext cx="3932237" cy="503771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 flipV="1">
            <a:off x="4977606" y="1505527"/>
            <a:ext cx="794" cy="5037713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flipV="1">
            <a:off x="282629" y="283028"/>
            <a:ext cx="11626342" cy="6346369"/>
          </a:xfrm>
          <a:prstGeom prst="rect">
            <a:avLst/>
          </a:prstGeom>
          <a:noFill/>
          <a:ln w="76200">
            <a:gradFill>
              <a:gsLst>
                <a:gs pos="10000">
                  <a:srgbClr val="2BA630"/>
                </a:gs>
                <a:gs pos="30000">
                  <a:srgbClr val="E8E127"/>
                </a:gs>
                <a:gs pos="50000">
                  <a:srgbClr val="72C488"/>
                </a:gs>
                <a:gs pos="90000">
                  <a:srgbClr val="2589CA"/>
                </a:gs>
                <a:gs pos="75000">
                  <a:srgbClr val="15ACD6"/>
                </a:gs>
              </a:gsLst>
              <a:lin ang="19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4" name="Рисунок 3" descr="http://5F3561395DBB97F94E65BA0FB0B41BEA.dms.sberbank.ru/5F3561395DBB97F94E65BA0FB0B41BEA-1D846AA072F743AD1555F56CEEB1F010-18BA1A6A97BDED12AD01C044E4EA46AF/1.png"/>
          <p:cNvPicPr>
            <a:picLocks/>
          </p:cNvPicPr>
          <p:nvPr userDrawn="1"/>
        </p:nvPicPr>
        <p:blipFill>
          <a:blip r:link="rId2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BA63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8200" y="1191488"/>
            <a:ext cx="10515600" cy="1"/>
          </a:xfrm>
          <a:prstGeom prst="line">
            <a:avLst/>
          </a:prstGeom>
          <a:ln w="127000">
            <a:gradFill flip="none" rotWithShape="1">
              <a:gsLst>
                <a:gs pos="10000">
                  <a:srgbClr val="2BA630"/>
                </a:gs>
                <a:gs pos="30000">
                  <a:srgbClr val="E5E027"/>
                </a:gs>
                <a:gs pos="50000">
                  <a:srgbClr val="47B9AC"/>
                </a:gs>
                <a:gs pos="75000">
                  <a:srgbClr val="1CAED0"/>
                </a:gs>
                <a:gs pos="90000">
                  <a:srgbClr val="3B93CD"/>
                </a:gs>
              </a:gsLst>
              <a:lin ang="192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92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3FB6F-ACA5-4987-9D7D-422181772236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87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3FB6F-ACA5-4987-9D7D-422181772236}" type="datetimeFigureOut">
              <a:rPr lang="ru-RU" smtClean="0"/>
              <a:t>24.08.2022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B4B64-B256-43B6-8BF9-C980E1618A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529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  <p:sldLayoutId id="2147483653" r:id="rId4"/>
    <p:sldLayoutId id="2147483656" r:id="rId5"/>
    <p:sldLayoutId id="2147483655" r:id="rId6"/>
    <p:sldLayoutId id="2147483654" r:id="rId7"/>
    <p:sldLayoutId id="214748364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>
          <a:xfrm>
            <a:off x="637308" y="3048714"/>
            <a:ext cx="5137197" cy="1578704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+mj-lt"/>
              </a:rPr>
              <a:t>ФИО выпускника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01964" y="1366982"/>
            <a:ext cx="5072542" cy="969818"/>
          </a:xfrm>
        </p:spPr>
        <p:txBody>
          <a:bodyPr>
            <a:normAutofit/>
          </a:bodyPr>
          <a:lstStyle/>
          <a:p>
            <a:r>
              <a:rPr lang="ru-RU" sz="4000" b="1" dirty="0"/>
              <a:t>Название проекта</a:t>
            </a:r>
          </a:p>
        </p:txBody>
      </p:sp>
      <p:sp>
        <p:nvSpPr>
          <p:cNvPr id="4" name="Текст 1"/>
          <p:cNvSpPr txBox="1">
            <a:spLocks/>
          </p:cNvSpPr>
          <p:nvPr/>
        </p:nvSpPr>
        <p:spPr>
          <a:xfrm>
            <a:off x="701964" y="6008969"/>
            <a:ext cx="5072542" cy="474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  <a:latin typeface="+mj-lt"/>
              </a:rPr>
              <a:t>Сентябрь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’2</a:t>
            </a:r>
            <a:r>
              <a:rPr lang="ru-RU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556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себе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ФИО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Образование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Опыт в </a:t>
            </a:r>
            <a:r>
              <a:rPr lang="ru-RU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Сбере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(подразделение, должность, основной функционал, системы/процессы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Город и готовность к переезду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Контакты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44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Опишите кратко суть проекта и функционал</a:t>
            </a:r>
          </a:p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Приложите ссылку на репозиторий с кодом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0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Опишите схематично реализованный бизнес-процесс</a:t>
            </a:r>
          </a:p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937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33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752475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Перечислите используемые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329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0796" y="2440549"/>
            <a:ext cx="91900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rgbClr val="2BA630"/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9079492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61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Название проекта</vt:lpstr>
      <vt:lpstr>О себе</vt:lpstr>
      <vt:lpstr>Описание проекта</vt:lpstr>
      <vt:lpstr>Бизнес-логика</vt:lpstr>
      <vt:lpstr>Модель данных</vt:lpstr>
      <vt:lpstr>Используемые технологии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Шумихина Ольга Ивановна</dc:creator>
  <cp:lastModifiedBy>Собенникова Татьяна Олеговна</cp:lastModifiedBy>
  <cp:revision>14</cp:revision>
  <dcterms:created xsi:type="dcterms:W3CDTF">2021-02-19T10:44:02Z</dcterms:created>
  <dcterms:modified xsi:type="dcterms:W3CDTF">2022-08-24T07:58:38Z</dcterms:modified>
</cp:coreProperties>
</file>