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DBE1-838B-4F1C-8E19-D66754A9C41F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8DB5F-4963-4819-82DC-B2929CA8F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35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2650066"/>
            <a:ext cx="5137197" cy="1977351"/>
          </a:xfrm>
        </p:spPr>
        <p:txBody>
          <a:bodyPr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ru-RU" dirty="0" err="1" smtClean="0">
                <a:solidFill>
                  <a:schemeClr val="tx1"/>
                </a:solidFill>
                <a:latin typeface="+mj-lt"/>
              </a:rPr>
              <a:t>Пирюткина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И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372533"/>
            <a:ext cx="4877569" cy="20743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3100" dirty="0" smtClean="0"/>
              <a:t>Определение </a:t>
            </a:r>
            <a:r>
              <a:rPr lang="ru-RU" sz="3100" dirty="0"/>
              <a:t>дистанции до объекта и его отклонения от центра наблюдаемого </a:t>
            </a:r>
            <a:r>
              <a:rPr lang="ru-RU" sz="3100" dirty="0" smtClean="0"/>
              <a:t>сектора</a:t>
            </a:r>
            <a:endParaRPr lang="ru-RU" sz="31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Сентябрь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334" y="175789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2600" i="1" dirty="0" smtClean="0"/>
              <a:t>ФИО</a:t>
            </a:r>
            <a:r>
              <a:rPr lang="en-US" sz="2600" i="1" dirty="0" smtClean="0"/>
              <a:t>: </a:t>
            </a:r>
            <a:r>
              <a:rPr lang="ru-RU" sz="2600" i="1" dirty="0" err="1" smtClean="0"/>
              <a:t>Пирюткина</a:t>
            </a:r>
            <a:r>
              <a:rPr lang="ru-RU" sz="2600" i="1" dirty="0" smtClean="0"/>
              <a:t> Ирина Валерьевна</a:t>
            </a:r>
          </a:p>
          <a:p>
            <a:r>
              <a:rPr lang="ru-RU" sz="2600" i="1" dirty="0" smtClean="0"/>
              <a:t>Образование</a:t>
            </a:r>
            <a:r>
              <a:rPr lang="en-US" sz="2600" i="1" dirty="0" smtClean="0"/>
              <a:t>: </a:t>
            </a:r>
            <a:r>
              <a:rPr lang="ru-RU" sz="2600" i="1" dirty="0" smtClean="0"/>
              <a:t>факультет математики</a:t>
            </a:r>
            <a:r>
              <a:rPr lang="en-US" sz="2600" i="1" dirty="0" smtClean="0"/>
              <a:t>, </a:t>
            </a:r>
            <a:r>
              <a:rPr lang="ru-RU" sz="2600" i="1" dirty="0" smtClean="0"/>
              <a:t>механики и компьютерных наук ЮФУ</a:t>
            </a:r>
            <a:r>
              <a:rPr lang="en-US" sz="2600" i="1" dirty="0" smtClean="0"/>
              <a:t>, </a:t>
            </a:r>
            <a:r>
              <a:rPr lang="ru-RU" sz="2600" i="1" dirty="0" smtClean="0"/>
              <a:t>направление</a:t>
            </a:r>
            <a:r>
              <a:rPr lang="en-US" sz="2600" i="1" dirty="0" smtClean="0"/>
              <a:t>: </a:t>
            </a:r>
            <a:r>
              <a:rPr lang="ru-RU" sz="2600" i="1" dirty="0" smtClean="0"/>
              <a:t>прикладная математика и информатика</a:t>
            </a:r>
            <a:r>
              <a:rPr lang="en-US" sz="2600" i="1" dirty="0" smtClean="0"/>
              <a:t>, </a:t>
            </a:r>
            <a:r>
              <a:rPr lang="ru-RU" sz="2600" i="1" dirty="0" smtClean="0"/>
              <a:t>магистр</a:t>
            </a:r>
            <a:endParaRPr lang="ru-RU" sz="2600" i="1" dirty="0"/>
          </a:p>
          <a:p>
            <a:r>
              <a:rPr lang="ru-RU" sz="2600" i="1" dirty="0" smtClean="0"/>
              <a:t>Опыт</a:t>
            </a:r>
            <a:r>
              <a:rPr lang="en-US" sz="2600" i="1" dirty="0" smtClean="0"/>
              <a:t> </a:t>
            </a:r>
            <a:r>
              <a:rPr lang="ru-RU" sz="2600" i="1" dirty="0" smtClean="0"/>
              <a:t>до </a:t>
            </a:r>
            <a:r>
              <a:rPr lang="ru-RU" sz="2600" i="1" dirty="0" err="1" smtClean="0"/>
              <a:t>Сбера</a:t>
            </a:r>
            <a:r>
              <a:rPr lang="en-US" sz="2600" i="1" dirty="0" smtClean="0"/>
              <a:t>: </a:t>
            </a:r>
            <a:r>
              <a:rPr lang="en-US" sz="2600" i="1" dirty="0" smtClean="0"/>
              <a:t>7</a:t>
            </a:r>
            <a:r>
              <a:rPr lang="ru-RU" sz="2600" i="1" dirty="0" smtClean="0"/>
              <a:t> лет </a:t>
            </a:r>
            <a:r>
              <a:rPr lang="ru-RU" sz="2600" i="1" dirty="0" smtClean="0"/>
              <a:t>программи</a:t>
            </a:r>
            <a:r>
              <a:rPr lang="ru-RU" sz="2600" i="1" dirty="0" smtClean="0"/>
              <a:t>рования (</a:t>
            </a:r>
            <a:r>
              <a:rPr lang="ru-RU" sz="2600" i="1" dirty="0" smtClean="0"/>
              <a:t>С++</a:t>
            </a:r>
            <a:r>
              <a:rPr lang="en-US" sz="2600" i="1" dirty="0" smtClean="0"/>
              <a:t>,</a:t>
            </a:r>
            <a:r>
              <a:rPr lang="en-US" sz="2600" i="1" dirty="0"/>
              <a:t> </a:t>
            </a:r>
            <a:r>
              <a:rPr lang="en-US" sz="2600" i="1" dirty="0" err="1" smtClean="0"/>
              <a:t>Matlab</a:t>
            </a:r>
            <a:r>
              <a:rPr lang="en-US" sz="2600" i="1" dirty="0" smtClean="0"/>
              <a:t>). </a:t>
            </a:r>
            <a:r>
              <a:rPr lang="ru-RU" sz="2600" i="1" dirty="0" smtClean="0"/>
              <a:t>ЦОС</a:t>
            </a:r>
            <a:r>
              <a:rPr lang="en-US" sz="2600" i="1" dirty="0" smtClean="0"/>
              <a:t>, </a:t>
            </a:r>
            <a:r>
              <a:rPr lang="ru-RU" sz="2600" i="1" dirty="0" smtClean="0"/>
              <a:t>ПУ коды</a:t>
            </a:r>
            <a:r>
              <a:rPr lang="en-US" sz="2600" i="1" dirty="0" smtClean="0"/>
              <a:t>, </a:t>
            </a:r>
            <a:r>
              <a:rPr lang="ru-RU" sz="2600" i="1" dirty="0" smtClean="0"/>
              <a:t>системы связи</a:t>
            </a:r>
            <a:r>
              <a:rPr lang="en-US" sz="2600" i="1" dirty="0" smtClean="0"/>
              <a:t>, </a:t>
            </a:r>
            <a:r>
              <a:rPr lang="ru-RU" sz="2600" i="1" dirty="0" smtClean="0"/>
              <a:t>опыт </a:t>
            </a:r>
            <a:r>
              <a:rPr lang="ru-RU" sz="2600" i="1" dirty="0" err="1" smtClean="0"/>
              <a:t>использованя</a:t>
            </a:r>
            <a:r>
              <a:rPr lang="ru-RU" sz="2600" i="1" dirty="0" smtClean="0"/>
              <a:t> машинного обучения в задачах классификации и распознавания</a:t>
            </a:r>
            <a:endParaRPr lang="ru-RU" sz="2600" i="1" dirty="0" smtClean="0"/>
          </a:p>
          <a:p>
            <a:r>
              <a:rPr lang="ru-RU" sz="2600" i="1" dirty="0" smtClean="0"/>
              <a:t>в </a:t>
            </a:r>
            <a:r>
              <a:rPr lang="ru-RU" sz="2600" i="1" dirty="0" err="1" smtClean="0"/>
              <a:t>Сбере</a:t>
            </a:r>
            <a:r>
              <a:rPr lang="en-US" sz="2600" i="1" dirty="0" smtClean="0"/>
              <a:t>: 1 </a:t>
            </a:r>
            <a:r>
              <a:rPr lang="ru-RU" sz="2600" i="1" dirty="0" smtClean="0"/>
              <a:t>год</a:t>
            </a:r>
            <a:r>
              <a:rPr lang="en-US" sz="2600" i="1" dirty="0" smtClean="0"/>
              <a:t>, </a:t>
            </a:r>
            <a:r>
              <a:rPr lang="en-US" sz="2600" i="1" dirty="0" smtClean="0"/>
              <a:t>middle Java-</a:t>
            </a:r>
            <a:r>
              <a:rPr lang="ru-RU" sz="2600" i="1" dirty="0" smtClean="0"/>
              <a:t>разработчик</a:t>
            </a:r>
            <a:r>
              <a:rPr lang="ru-RU" sz="2600" i="1" dirty="0" smtClean="0"/>
              <a:t> </a:t>
            </a:r>
            <a:r>
              <a:rPr lang="ru-RU" sz="2600" i="1" dirty="0"/>
              <a:t>(подразделение, должность, основной функционал, системы/процессы</a:t>
            </a:r>
          </a:p>
          <a:p>
            <a:r>
              <a:rPr lang="ru-RU" sz="2600" i="1" dirty="0" smtClean="0"/>
              <a:t>Город</a:t>
            </a:r>
            <a:r>
              <a:rPr lang="en-US" sz="2600" i="1" dirty="0" smtClean="0"/>
              <a:t>: </a:t>
            </a:r>
            <a:r>
              <a:rPr lang="ru-RU" sz="2600" i="1" dirty="0" smtClean="0"/>
              <a:t>Ростов-на-Дону</a:t>
            </a:r>
            <a:r>
              <a:rPr lang="en-US" sz="2600" i="1" dirty="0" smtClean="0"/>
              <a:t>, </a:t>
            </a:r>
            <a:r>
              <a:rPr lang="ru-RU" sz="2600" i="1" dirty="0" smtClean="0"/>
              <a:t>к переезду не готова</a:t>
            </a:r>
            <a:endParaRPr lang="ru-RU" sz="2600" i="1" dirty="0"/>
          </a:p>
          <a:p>
            <a:r>
              <a:rPr lang="ru-RU" sz="2600" i="1" dirty="0" smtClean="0"/>
              <a:t>Контакты </a:t>
            </a:r>
            <a:r>
              <a:rPr lang="en-US" sz="2600" i="1" dirty="0" smtClean="0"/>
              <a:t>: </a:t>
            </a:r>
            <a:r>
              <a:rPr lang="ru-RU" sz="2600" dirty="0" smtClean="0"/>
              <a:t>7(928)2149004</a:t>
            </a:r>
            <a:endParaRPr lang="ru-RU" sz="2600" dirty="0"/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: </a:t>
            </a:r>
            <a:r>
              <a:rPr lang="ru-RU" dirty="0" smtClean="0"/>
              <a:t>есть видео захода на посадку самолета</a:t>
            </a:r>
            <a:r>
              <a:rPr lang="en-US" dirty="0" smtClean="0"/>
              <a:t>. </a:t>
            </a:r>
            <a:r>
              <a:rPr lang="ru-RU" dirty="0" smtClean="0"/>
              <a:t>Известна модель самолета</a:t>
            </a:r>
            <a:r>
              <a:rPr lang="en-US" dirty="0" smtClean="0"/>
              <a:t>, </a:t>
            </a:r>
            <a:r>
              <a:rPr lang="ru-RU" dirty="0" smtClean="0"/>
              <a:t>характеристики видео и камеры</a:t>
            </a:r>
            <a:r>
              <a:rPr lang="en-US" dirty="0" smtClean="0"/>
              <a:t>. </a:t>
            </a:r>
            <a:r>
              <a:rPr lang="ru-RU" dirty="0" smtClean="0"/>
              <a:t>Необходимо осуществить трекинг самолета</a:t>
            </a:r>
            <a:r>
              <a:rPr lang="en-US" dirty="0" smtClean="0"/>
              <a:t>, </a:t>
            </a:r>
            <a:r>
              <a:rPr lang="ru-RU" dirty="0" smtClean="0"/>
              <a:t>определить по видео расстояние до самолета и его отклонение от центра экрана</a:t>
            </a:r>
            <a:r>
              <a:rPr lang="en-US" dirty="0" smtClean="0"/>
              <a:t>, </a:t>
            </a:r>
            <a:r>
              <a:rPr lang="ru-RU" dirty="0" smtClean="0"/>
              <a:t>используя произвольные библиотеки для работы с видео и изображениями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Детектирование и трекинг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детектирования самолета использовалась </a:t>
            </a:r>
            <a:r>
              <a:rPr lang="ru-RU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предобученная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модель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Изначально объект детектируется в целом кадре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последующих кадрах его положение уточняется на основе положения на предыдущих кадрах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18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Для наилучшего качества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детектирования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конвертация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формата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RGB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grayscale,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фильтрация для увеличения резкости фильтром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3x3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 ядром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[-1, -1, -1; -1, 9, -1;-1,-1,-1],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 также  бинаризация в окрестности детектированного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объекта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принимает на вход изображение 300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объект должен целиком попадать в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это изображение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без искажений размера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Расстояние до объекта по кадру может быть найдено на основании известных параметров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линейных размеров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самого объекта(в данном случае – размах крыльев самолета)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фокусного расстояния линзы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 также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азмеров сенсора камеры и объекта в кадре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299</Words>
  <Application>Microsoft Office PowerPoint</Application>
  <PresentationFormat>Произвольный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   Определение дистанции до объекта и его отклонения от центра наблюдаемого сектора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Ирина</cp:lastModifiedBy>
  <cp:revision>23</cp:revision>
  <dcterms:created xsi:type="dcterms:W3CDTF">2021-02-19T10:44:02Z</dcterms:created>
  <dcterms:modified xsi:type="dcterms:W3CDTF">2022-08-29T21:04:09Z</dcterms:modified>
</cp:coreProperties>
</file>