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3B078B-B0D6-4D6B-BFF0-ABBE3F98B5A3}" type="datetimeFigureOut">
              <a:rPr lang="ko-KR" altLang="en-US" smtClean="0"/>
              <a:t>2009-11-03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C6C5AA2-9B51-446D-919B-721B1CA22F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CSV File Loader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CS</a:t>
            </a:r>
            <a:r>
              <a:rPr lang="ko-KR" altLang="en-US" dirty="0" smtClean="0"/>
              <a:t>사업본부 </a:t>
            </a:r>
            <a:endParaRPr lang="en-US" altLang="ko-KR" dirty="0" smtClean="0"/>
          </a:p>
          <a:p>
            <a:r>
              <a:rPr lang="ko-KR" altLang="en-US" dirty="0" smtClean="0"/>
              <a:t>남종</a:t>
            </a:r>
            <a:r>
              <a:rPr lang="ko-KR" altLang="en-US" dirty="0" smtClean="0"/>
              <a:t>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 smtClean="0"/>
              <a:t>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형식의 데이터 파일을 읽어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en-US" dirty="0" smtClean="0"/>
              <a:t>대상 테이블은 </a:t>
            </a:r>
            <a:r>
              <a:rPr lang="ko-KR" altLang="en-US" dirty="0" smtClean="0"/>
              <a:t>사전에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 자체를 생성하지는 않는다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연결은 </a:t>
            </a:r>
            <a:r>
              <a:rPr lang="en-US" altLang="ko-KR" dirty="0" smtClean="0"/>
              <a:t>basic JAVA Code</a:t>
            </a:r>
            <a:r>
              <a:rPr lang="ko-KR" altLang="en-US" dirty="0" smtClean="0"/>
              <a:t>로 작성되어 있다</a:t>
            </a:r>
            <a:r>
              <a:rPr lang="en-US" altLang="ko-KR" dirty="0" smtClean="0"/>
              <a:t>. WAS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/DB Pool</a:t>
            </a:r>
            <a:r>
              <a:rPr lang="ko-KR" altLang="en-US" dirty="0" smtClean="0"/>
              <a:t>을 사용하기 위해서는 </a:t>
            </a:r>
            <a:r>
              <a:rPr lang="en-US" altLang="ko-KR" dirty="0" smtClean="0"/>
              <a:t>csv2db.jsp</a:t>
            </a:r>
            <a:r>
              <a:rPr lang="ko-KR" altLang="en-US" dirty="0" smtClean="0"/>
              <a:t>수정 필요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index.jsp</a:t>
            </a:r>
          </a:p>
          <a:p>
            <a:pPr lvl="1"/>
            <a:r>
              <a:rPr lang="en-US" altLang="ko-KR" dirty="0" smtClean="0"/>
              <a:t>csv2db.jsp</a:t>
            </a:r>
          </a:p>
          <a:p>
            <a:pPr lvl="1"/>
            <a:r>
              <a:rPr lang="en-US" altLang="ko-KR" dirty="0" smtClean="0"/>
              <a:t>csv2db.css</a:t>
            </a:r>
          </a:p>
          <a:p>
            <a:pPr lvl="1"/>
            <a:r>
              <a:rPr lang="en-US" altLang="ko-KR" dirty="0" smtClean="0"/>
              <a:t>jquery.js</a:t>
            </a:r>
          </a:p>
          <a:p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cos.jar – </a:t>
            </a:r>
            <a:r>
              <a:rPr lang="en-US" altLang="ko-KR" dirty="0" err="1" smtClean="0"/>
              <a:t>MultipartRequest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ojdbc.jar or classes12.jar – DBMS 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하위에 적당한 폴더 생성 후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context/WEB-INF/lib </a:t>
            </a:r>
            <a:r>
              <a:rPr lang="ko-KR" altLang="en-US" dirty="0" smtClean="0"/>
              <a:t>하위에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파일이 있을 경우 기존파일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500306"/>
            <a:ext cx="1847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index.jsp</a:t>
            </a:r>
          </a:p>
          <a:p>
            <a:pPr lvl="1"/>
            <a:r>
              <a:rPr lang="en-US" altLang="ko-KR" dirty="0" smtClean="0"/>
              <a:t>Line 5~8 : default DB </a:t>
            </a:r>
            <a:r>
              <a:rPr lang="ko-KR" altLang="en-US" dirty="0" smtClean="0"/>
              <a:t>접속정보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final String </a:t>
            </a:r>
            <a:r>
              <a:rPr lang="en-US" altLang="ko-KR" sz="1500" dirty="0" err="1" smtClean="0"/>
              <a:t>dburl</a:t>
            </a:r>
            <a:r>
              <a:rPr lang="en-US" altLang="ko-KR" sz="1500" dirty="0" smtClean="0"/>
              <a:t> = "</a:t>
            </a:r>
            <a:r>
              <a:rPr lang="en-US" altLang="ko-KR" sz="1500" dirty="0" err="1" smtClean="0"/>
              <a:t>jdbc:oracle:thin</a:t>
            </a:r>
            <a:r>
              <a:rPr lang="en-US" altLang="ko-KR" sz="1500" dirty="0" smtClean="0"/>
              <a:t>:@123.212.190.11:1521:CSD";</a:t>
            </a:r>
          </a:p>
          <a:p>
            <a:pPr lvl="2">
              <a:buNone/>
            </a:pPr>
            <a:r>
              <a:rPr lang="en-US" altLang="ko-KR" sz="1500" dirty="0" smtClean="0"/>
              <a:t>final String </a:t>
            </a:r>
            <a:r>
              <a:rPr lang="en-US" altLang="ko-KR" sz="1500" dirty="0" err="1" smtClean="0"/>
              <a:t>dbusr</a:t>
            </a:r>
            <a:r>
              <a:rPr lang="en-US" altLang="ko-KR" sz="1500" dirty="0" smtClean="0"/>
              <a:t> = "</a:t>
            </a:r>
            <a:r>
              <a:rPr lang="en-US" altLang="ko-KR" sz="1500" dirty="0" err="1" smtClean="0"/>
              <a:t>kamoru</a:t>
            </a:r>
            <a:r>
              <a:rPr lang="en-US" altLang="ko-KR" sz="1500" dirty="0" smtClean="0"/>
              <a:t>";</a:t>
            </a:r>
          </a:p>
          <a:p>
            <a:pPr lvl="2">
              <a:buNone/>
            </a:pPr>
            <a:r>
              <a:rPr lang="en-US" altLang="ko-KR" sz="1500" dirty="0" smtClean="0"/>
              <a:t>final String </a:t>
            </a:r>
            <a:r>
              <a:rPr lang="en-US" altLang="ko-KR" sz="1500" dirty="0" err="1" smtClean="0"/>
              <a:t>dbpwd</a:t>
            </a:r>
            <a:r>
              <a:rPr lang="en-US" altLang="ko-KR" sz="1500" dirty="0" smtClean="0"/>
              <a:t> = "</a:t>
            </a:r>
            <a:r>
              <a:rPr lang="en-US" altLang="ko-KR" sz="1500" dirty="0" err="1" smtClean="0"/>
              <a:t>kamoru</a:t>
            </a:r>
            <a:r>
              <a:rPr lang="en-US" altLang="ko-KR" sz="1500" dirty="0" smtClean="0"/>
              <a:t>";</a:t>
            </a:r>
          </a:p>
          <a:p>
            <a:pPr lvl="2">
              <a:buNone/>
            </a:pPr>
            <a:r>
              <a:rPr lang="en-US" altLang="ko-KR" sz="1500" dirty="0" smtClean="0"/>
              <a:t>final String </a:t>
            </a:r>
            <a:r>
              <a:rPr lang="en-US" altLang="ko-KR" sz="1500" dirty="0" err="1" smtClean="0"/>
              <a:t>dbdrv</a:t>
            </a:r>
            <a:r>
              <a:rPr lang="en-US" altLang="ko-KR" sz="1500" dirty="0" smtClean="0"/>
              <a:t> = "</a:t>
            </a:r>
            <a:r>
              <a:rPr lang="en-US" altLang="ko-KR" sz="1500" dirty="0" err="1" smtClean="0"/>
              <a:t>oracle.jdbc.driver.OracleDriver</a:t>
            </a:r>
            <a:r>
              <a:rPr lang="en-US" altLang="ko-KR" sz="1500" dirty="0" smtClean="0"/>
              <a:t>";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csv2db.jsp</a:t>
            </a:r>
          </a:p>
          <a:p>
            <a:pPr lvl="1"/>
            <a:r>
              <a:rPr lang="en-US" altLang="ko-KR" dirty="0" smtClean="0"/>
              <a:t>Line 6~8 :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 정보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sz="1500" dirty="0" smtClean="0"/>
              <a:t>final String </a:t>
            </a:r>
            <a:r>
              <a:rPr lang="en-US" altLang="ko-KR" sz="1500" dirty="0" err="1" smtClean="0"/>
              <a:t>filedownpath</a:t>
            </a:r>
            <a:r>
              <a:rPr lang="en-US" altLang="ko-KR" sz="1500" dirty="0" smtClean="0"/>
              <a:t> = "E:\\temp";</a:t>
            </a:r>
          </a:p>
          <a:p>
            <a:pPr lvl="2">
              <a:buNone/>
            </a:pPr>
            <a:r>
              <a:rPr lang="en-US" altLang="ko-KR" sz="1500" dirty="0" smtClean="0"/>
              <a:t>final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maxfilesize</a:t>
            </a:r>
            <a:r>
              <a:rPr lang="en-US" altLang="ko-KR" sz="1500" dirty="0" smtClean="0"/>
              <a:t>  = 3*1024*1024;</a:t>
            </a:r>
          </a:p>
          <a:p>
            <a:pPr lvl="2">
              <a:buNone/>
            </a:pPr>
            <a:r>
              <a:rPr lang="en-US" altLang="ko-KR" sz="1500" dirty="0" smtClean="0"/>
              <a:t>final String encoding     = "EUC-KR";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순서대로 진행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214554"/>
            <a:ext cx="61245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14554"/>
            <a:ext cx="74009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</TotalTime>
  <Words>171</Words>
  <Application>Microsoft Office PowerPoint</Application>
  <PresentationFormat>화면 슬라이드 쇼(4:3)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CSV File Loader</vt:lpstr>
      <vt:lpstr>개요</vt:lpstr>
      <vt:lpstr>구성</vt:lpstr>
      <vt:lpstr>배치</vt:lpstr>
      <vt:lpstr>소스 수정</vt:lpstr>
      <vt:lpstr>사용법</vt:lpstr>
      <vt:lpstr>결과 확인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File Loader</dc:title>
  <dc:creator>kamoru</dc:creator>
  <cp:lastModifiedBy>kamoru</cp:lastModifiedBy>
  <cp:revision>7</cp:revision>
  <dcterms:created xsi:type="dcterms:W3CDTF">2009-11-03T07:17:54Z</dcterms:created>
  <dcterms:modified xsi:type="dcterms:W3CDTF">2009-11-03T07:56:19Z</dcterms:modified>
</cp:coreProperties>
</file>