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8348-4D81-4233-B405-BF71F02D0905}" type="datetimeFigureOut">
              <a:rPr lang="ko-KR" altLang="en-US" smtClean="0"/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E91A-4A9D-4053-A862-C678630384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2844" y="642918"/>
            <a:ext cx="1071570" cy="357190"/>
          </a:xfrm>
          <a:prstGeom prst="wedgeRoundRectCallout">
            <a:avLst>
              <a:gd name="adj1" fmla="val -63302"/>
              <a:gd name="adj2" fmla="val 112735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남종관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42844" y="1428736"/>
            <a:ext cx="428628" cy="142876"/>
          </a:xfrm>
          <a:prstGeom prst="wedgeRoundRectCallout">
            <a:avLst>
              <a:gd name="adj1" fmla="val -71167"/>
              <a:gd name="adj2" fmla="val 124205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남종관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남종관</dc:creator>
  <cp:lastModifiedBy>남종관</cp:lastModifiedBy>
  <cp:revision>50</cp:revision>
  <dcterms:created xsi:type="dcterms:W3CDTF">2009-08-12T00:10:47Z</dcterms:created>
  <dcterms:modified xsi:type="dcterms:W3CDTF">2009-08-12T08:22:36Z</dcterms:modified>
</cp:coreProperties>
</file>