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1.png" ContentType="image/png"/>
  <Override PartName="/ppt/media/image7.png" ContentType="image/png"/>
  <Override PartName="/ppt/media/image3.png" ContentType="image/png"/>
  <Override PartName="/ppt/media/image16.png" ContentType="image/png"/>
  <Override PartName="/ppt/media/image12.png" ContentType="image/png"/>
  <Override PartName="/ppt/media/image8.png" ContentType="image/png"/>
  <Override PartName="/ppt/media/image4.png" ContentType="image/png"/>
  <Override PartName="/ppt/media/image17.png" ContentType="image/png"/>
  <Override PartName="/ppt/media/image13.png" ContentType="image/png"/>
  <Override PartName="/ppt/media/image9.png" ContentType="image/png"/>
  <Override PartName="/ppt/media/image5.png" ContentType="image/png"/>
  <Override PartName="/ppt/media/image1.png" ContentType="image/png"/>
  <Override PartName="/ppt/media/image14.png" ContentType="image/png"/>
  <Override PartName="/ppt/media/image10.png" ContentType="image/png"/>
  <Override PartName="/ppt/media/image6.png" ContentType="image/png"/>
  <Override PartName="/ppt/media/image2.png" ContentType="image/png"/>
  <Override PartName="/ppt/media/image15.png" ContentType="image/pn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_rels/slide3.xml.rels" ContentType="application/vnd.openxmlformats-package.relationships+xml"/>
  <Override PartName="/ppt/slides/_rels/slide13.xml.rels" ContentType="application/vnd.openxmlformats-package.relationships+xml"/>
  <Override PartName="/ppt/slides/_rels/slide2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6.xml.rels" ContentType="application/vnd.openxmlformats-package.relationships+xml"/>
  <Override PartName="/ppt/slides/_rels/slide5.xml.rels" ContentType="application/vnd.openxmlformats-package.relationships+xml"/>
  <Override PartName="/ppt/slides/_rels/slide15.xml.rels" ContentType="application/vnd.openxmlformats-package.relationships+xml"/>
  <Override PartName="/ppt/slides/_rels/slide4.xml.rels" ContentType="application/vnd.openxmlformats-package.relationships+xml"/>
  <Override PartName="/ppt/slides/_rels/slide14.xml.rels" ContentType="application/vnd.openxmlformats-package.relationships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4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88704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049000" y="40582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887040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40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1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49000" y="40582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88696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120000"/>
            <a:ext cx="10079640" cy="1439640"/>
          </a:xfrm>
          <a:prstGeom prst="rect">
            <a:avLst/>
          </a:prstGeom>
          <a:solidFill>
            <a:srgbClr val="000000"/>
          </a:solidFill>
          <a:ln>
            <a:solidFill>
              <a:srgbClr val="808080"/>
            </a:solidFill>
          </a:ln>
        </p:spPr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s-ES"/>
              <a:t>Click to edit the title text format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40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s-E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S"/>
              <a:t>Seventh Outline Level</a:t>
            </a:r>
            <a:endParaRPr/>
          </a:p>
        </p:txBody>
      </p:sp>
      <p:pic>
        <p:nvPicPr>
          <p:cNvPr descr="" id="3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7178760" y="6444000"/>
            <a:ext cx="2577240" cy="799560"/>
          </a:xfrm>
          <a:prstGeom prst="rect">
            <a:avLst/>
          </a:prstGeom>
        </p:spPr>
      </p:pic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7680" y="162000"/>
            <a:ext cx="7128360" cy="7559280"/>
          </a:xfrm>
          <a:prstGeom prst="rect">
            <a:avLst/>
          </a:prstGeom>
        </p:spPr>
      </p:pic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4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21120" y="196200"/>
            <a:ext cx="7238520" cy="6067440"/>
          </a:xfrm>
          <a:prstGeom prst="rect">
            <a:avLst/>
          </a:prstGeom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4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720000" y="339120"/>
            <a:ext cx="3845880" cy="6932520"/>
          </a:xfrm>
          <a:prstGeom prst="rect">
            <a:avLst/>
          </a:prstGeom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4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4360" y="216360"/>
            <a:ext cx="4031280" cy="6983280"/>
          </a:xfrm>
          <a:prstGeom prst="rect">
            <a:avLst/>
          </a:prstGeom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4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72040" y="360000"/>
            <a:ext cx="3819600" cy="6793920"/>
          </a:xfrm>
          <a:prstGeom prst="rect">
            <a:avLst/>
          </a:prstGeom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4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432000" y="286920"/>
            <a:ext cx="3908520" cy="6984720"/>
          </a:xfrm>
          <a:prstGeom prst="rect">
            <a:avLst/>
          </a:prstGeom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5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4360" y="504360"/>
            <a:ext cx="4247280" cy="6551280"/>
          </a:xfrm>
          <a:prstGeom prst="rect">
            <a:avLst/>
          </a:prstGeom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5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432000" y="355320"/>
            <a:ext cx="3736080" cy="6628320"/>
          </a:xfrm>
          <a:prstGeom prst="rect">
            <a:avLst/>
          </a:prstGeom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0000" y="180000"/>
            <a:ext cx="6875640" cy="6875640"/>
          </a:xfrm>
          <a:prstGeom prst="rect">
            <a:avLst/>
          </a:prstGeom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72000" y="72000"/>
            <a:ext cx="6878160" cy="7559280"/>
          </a:xfrm>
          <a:prstGeom prst="rect">
            <a:avLst/>
          </a:prstGeom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6000" y="181800"/>
            <a:ext cx="7796880" cy="6081840"/>
          </a:xfrm>
          <a:prstGeom prst="rect">
            <a:avLst/>
          </a:prstGeom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4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6000" y="144360"/>
            <a:ext cx="6885000" cy="7559280"/>
          </a:xfrm>
          <a:prstGeom prst="rect">
            <a:avLst/>
          </a:prstGeom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4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4360" y="515160"/>
            <a:ext cx="9143280" cy="5028480"/>
          </a:xfrm>
          <a:prstGeom prst="rect">
            <a:avLst/>
          </a:prstGeom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4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4000" y="180360"/>
            <a:ext cx="6878160" cy="7559280"/>
          </a:xfrm>
          <a:prstGeom prst="rect">
            <a:avLst/>
          </a:prstGeom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4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432000" y="144000"/>
            <a:ext cx="7775640" cy="5759640"/>
          </a:xfrm>
          <a:prstGeom prst="rect">
            <a:avLst/>
          </a:prstGeom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4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5480" y="144360"/>
            <a:ext cx="6878160" cy="7559280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