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7B5B-51F1-164A-9C8B-7FE2866BA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32BF5-E673-D64D-8DED-84FAD88BB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C095-07E8-F54F-BF9C-03D53BC3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4196B-5CED-5445-9C08-81CCA086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EFEB-E708-4645-9B36-83697B1F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2FEA-187F-0641-AB69-B3CF1E9A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FDDE0-DC71-C348-A41B-58765C919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E213-D9A2-974E-8410-06759D7C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EE8B-A58C-B94D-B7EC-7A9226C2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7667-0E23-544C-9FB1-7AFAA344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AC033-DD9C-364A-BB6D-13C824FF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7942C-2A37-B84F-A5C2-1639FC890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1D9A3-DAEB-7544-8E4F-44BA333C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4833-61E2-C748-BDA2-69CCCC9B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E4FA-73EE-4741-A821-6CE57BBC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EC4D-3496-D14C-BC05-47D3E897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96FD-AAEC-D941-B2B3-17ACDAEA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46F2-1A92-B243-9476-246C235C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784C-00FD-8249-8114-41B20270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15DC-47C3-9E49-9FB6-7F246326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7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5F71-1B57-5441-BA5B-160C932E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3F57-39EE-2646-A3CC-CC728865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6162-0CC7-A149-B6B7-A9792471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39EB-9B9C-3546-9F09-7641DD57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882C-D146-5F49-ADC8-839AC38E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9B60-5388-274D-8751-5FB27E30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100E-326F-BE4F-82A8-3F9C94FE0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67BA6-2E62-1049-8F30-E7F5EFD94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101FC-5003-BE43-BA91-EF67C468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8D5CF-155D-C847-9852-D7CD7C16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382B1-1DAB-8449-8C0C-3915DD90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7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7D59-1A65-5E45-8F53-5C752710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6BC70-A06E-704D-96C9-8E9666F0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BE12A-5029-2A47-8916-55A903260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5810C-3D80-CD40-98D4-9A884335F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71054-9B75-494F-AF0D-22EB7A14F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372BA-D5E4-2346-AE77-3A9BE3B5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D6308-5265-EE4C-B8C3-D696B7E9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38182-A1DC-364D-B589-AB087D59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4B74-CA1C-1842-ACD8-D0DBC964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51987-1751-F940-A536-C4F0C0A3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C4BE1-0C4C-6444-990E-1EEA38B2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22CD-920C-4B43-8F3B-7242DAB4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7487C-3C71-2E4F-8DB1-6B6203A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679C9-EF33-D64D-9587-DA8336FC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492C-3D95-D240-80FB-A2E9792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1529-C5CF-6D4B-86FE-D1432390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C6B2-BC38-4B45-A9E4-99C415B06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3BF8-4AA6-F240-A13B-FDAFF91B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6B176-03D8-8848-A144-F0EC4656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6B3F7-63AE-2148-8F1C-4790999D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13661-5A66-2648-A264-FE33C470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FA19-8B41-A94C-B118-DFF8261A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11F93-D6D2-0342-9315-FA253A464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C1D4A-CB7D-C044-95D2-2B061E95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1EFBA-8A09-AD4E-BD0E-E1BD7639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6EB87-54A8-B044-9343-6A1DB0AE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23FDA-35E8-9E48-9543-1FA89389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2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6589F-0BB9-8B47-95EA-EB0FBC47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31EE5-16CE-3146-B544-9A59F1B6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6AD4D-BE1B-6D40-9FBB-D31A42F94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AB4DF-8C7F-9E4A-A95C-E4CCB475363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A90A-B982-6A4F-9E4F-F127F60F5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7EE8-1F2B-0545-8722-F110F2E96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4D78-B28F-544F-8193-744EB842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DE9D-E9AB-FB4C-8AAF-B0EA255F3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D38F5-BB97-A64D-8356-397A05521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24651-321E-FB49-8E7A-2BD4F040B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267629"/>
            <a:ext cx="8128000" cy="6144322"/>
          </a:xfrm>
        </p:spPr>
      </p:pic>
    </p:spTree>
    <p:extLst>
      <p:ext uri="{BB962C8B-B14F-4D97-AF65-F5344CB8AC3E}">
        <p14:creationId xmlns:p14="http://schemas.microsoft.com/office/powerpoint/2010/main" val="286254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2E81-EDCB-2C49-85C6-A2BFDD57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D409-E7F7-5844-BA38-4A802A8C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35C7-CA7A-6B49-8BEF-B3DAD215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F001-E376-F043-809F-F0575150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83B0-55F2-8D4E-A243-B3FCD854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BEC2-721E-6142-B1EB-F92E7BBE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6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 Bawa</dc:creator>
  <cp:lastModifiedBy>Rajan Bawa</cp:lastModifiedBy>
  <cp:revision>1</cp:revision>
  <dcterms:created xsi:type="dcterms:W3CDTF">2022-06-09T18:39:43Z</dcterms:created>
  <dcterms:modified xsi:type="dcterms:W3CDTF">2022-06-09T18:41:42Z</dcterms:modified>
</cp:coreProperties>
</file>