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6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5" r:id="rId25"/>
    <p:sldId id="265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83" r:id="rId37"/>
    <p:sldId id="25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basis &amp; internals</a:t>
            </a:r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395536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800" b="1" dirty="0" smtClean="0"/>
              <a:t>Just released Spark 1.1</a:t>
            </a:r>
            <a:endParaRPr lang="en-US" altLang="zh-CN" sz="4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71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244</Words>
  <Application>Microsoft Macintosh PowerPoint</Application>
  <PresentationFormat>全屏显示(4:3)</PresentationFormat>
  <Paragraphs>88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53</cp:revision>
  <dcterms:modified xsi:type="dcterms:W3CDTF">2014-09-08T09:17:09Z</dcterms:modified>
</cp:coreProperties>
</file>