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8" r:id="rId25"/>
    <p:sldId id="289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3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Sort-based shuffle supported</a:t>
            </a: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etter Metrics System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Previously: only collect after task completed</a:t>
            </a:r>
          </a:p>
          <a:p>
            <a:r>
              <a:rPr lang="en-US" altLang="zh-CN" dirty="0" smtClean="0"/>
              <a:t>Now : report </a:t>
            </a:r>
            <a:r>
              <a:rPr lang="en-US" altLang="zh-CN" dirty="0" smtClean="0"/>
              <a:t>when task is still running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asis &amp; internals</a:t>
            </a:r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5301208"/>
            <a:ext cx="4680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Programmatically Specifying the 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5661248"/>
            <a:ext cx="35326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unroll partition safely when caching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286</Words>
  <Application>Microsoft Macintosh PowerPoint</Application>
  <PresentationFormat>全屏显示(4:3)</PresentationFormat>
  <Paragraphs>99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Better Metrics System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73</cp:revision>
  <dcterms:modified xsi:type="dcterms:W3CDTF">2014-09-15T11:02:53Z</dcterms:modified>
</cp:coreProperties>
</file>