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87" r:id="rId12"/>
    <p:sldId id="257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77" r:id="rId21"/>
    <p:sldId id="278" r:id="rId22"/>
    <p:sldId id="280" r:id="rId23"/>
    <p:sldId id="281" r:id="rId24"/>
    <p:sldId id="285" r:id="rId25"/>
    <p:sldId id="265" r:id="rId26"/>
    <p:sldId id="266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83" r:id="rId37"/>
    <p:sldId id="25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69" autoAdjust="0"/>
  </p:normalViewPr>
  <p:slideViewPr>
    <p:cSldViewPr>
      <p:cViewPr varScale="1">
        <p:scale>
          <a:sx n="105" d="100"/>
          <a:sy n="105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92080" y="5684762"/>
            <a:ext cx="3409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※ </a:t>
            </a:r>
            <a:r>
              <a:rPr lang="en-US" altLang="zh-CN" dirty="0" smtClean="0"/>
              <a:t>Sort</a:t>
            </a:r>
            <a:r>
              <a:rPr lang="en-US" altLang="zh-CN" dirty="0"/>
              <a:t>-based shuffle supported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basis &amp; internals</a:t>
            </a:r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754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395536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altLang="zh-CN" dirty="0"/>
              <a:t>Current Major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Just </a:t>
            </a:r>
            <a:r>
              <a:rPr lang="en-US" altLang="zh-CN" b="1" dirty="0"/>
              <a:t>released Spark 1.1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146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251</Words>
  <Application>Microsoft Macintosh PowerPoint</Application>
  <PresentationFormat>全屏显示(4:3)</PresentationFormat>
  <Paragraphs>89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Current Major Release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58</cp:revision>
  <dcterms:modified xsi:type="dcterms:W3CDTF">2014-09-11T01:59:31Z</dcterms:modified>
</cp:coreProperties>
</file>