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56" r:id="rId10"/>
    <p:sldId id="284" r:id="rId11"/>
    <p:sldId id="257" r:id="rId12"/>
    <p:sldId id="259" r:id="rId13"/>
    <p:sldId id="260" r:id="rId14"/>
    <p:sldId id="261" r:id="rId15"/>
    <p:sldId id="262" r:id="rId16"/>
    <p:sldId id="263" r:id="rId17"/>
    <p:sldId id="267" r:id="rId18"/>
    <p:sldId id="264" r:id="rId19"/>
    <p:sldId id="277" r:id="rId20"/>
    <p:sldId id="278" r:id="rId21"/>
    <p:sldId id="280" r:id="rId22"/>
    <p:sldId id="281" r:id="rId23"/>
    <p:sldId id="265" r:id="rId24"/>
    <p:sldId id="266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83" r:id="rId35"/>
    <p:sldId id="25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669" autoAdjust="0"/>
  </p:normalViewPr>
  <p:slideViewPr>
    <p:cSldViewPr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58766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94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06429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5192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73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78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9419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0482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217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14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46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23" b="223"/>
          <a:stretch>
            <a:fillRect/>
          </a:stretch>
        </p:blipFill>
        <p:spPr>
          <a:xfrm>
            <a:off x="467544" y="1412776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" b="1331"/>
          <a:stretch/>
        </p:blipFill>
        <p:spPr>
          <a:xfrm>
            <a:off x="1043608" y="1268760"/>
            <a:ext cx="7344816" cy="5079932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44" t="-2504" r="-19372" b="-10585"/>
          <a:stretch/>
        </p:blipFill>
        <p:spPr>
          <a:xfrm>
            <a:off x="107504" y="1484784"/>
            <a:ext cx="9144000" cy="421347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Pull-based (not push-based)</a:t>
            </a:r>
          </a:p>
          <a:p>
            <a:r>
              <a:rPr kumimoji="1" lang="en-US" altLang="zh-CN" dirty="0" smtClean="0"/>
              <a:t>Write intermediate files to disk</a:t>
            </a:r>
          </a:p>
          <a:p>
            <a:r>
              <a:rPr kumimoji="1" lang="en-US" altLang="zh-CN" dirty="0" smtClean="0"/>
              <a:t>Build 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 within each partition</a:t>
            </a:r>
          </a:p>
          <a:p>
            <a:r>
              <a:rPr kumimoji="1" lang="en-US" altLang="zh-CN" dirty="0" smtClean="0"/>
              <a:t>Can spill across keys</a:t>
            </a:r>
          </a:p>
          <a:p>
            <a:r>
              <a:rPr kumimoji="1" lang="en-US" altLang="zh-CN" dirty="0" smtClean="0"/>
              <a:t>A single key-value pair must fit in memory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395536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 smtClean="0"/>
              <a:t>asis &amp; internals</a:t>
            </a:r>
          </a:p>
          <a:p>
            <a:endParaRPr lang="en-US" altLang="zh-CN" dirty="0"/>
          </a:p>
          <a:p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32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contact me</a:t>
            </a:r>
            <a:endParaRPr lang="en-US" altLang="zh-CN" dirty="0"/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233</Words>
  <Application>Microsoft Macintosh PowerPoint</Application>
  <PresentationFormat>全屏显示(4:3)</PresentationFormat>
  <Paragraphs>77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Spark Ecosystem &amp; Internals</vt:lpstr>
      <vt:lpstr>outline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schedule</vt:lpstr>
      <vt:lpstr>Executor</vt:lpstr>
      <vt:lpstr>Shuffle</vt:lpstr>
      <vt:lpstr>shuffle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48</cp:revision>
  <dcterms:modified xsi:type="dcterms:W3CDTF">2014-09-04T06:25:04Z</dcterms:modified>
</cp:coreProperties>
</file>