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77" r:id="rId2"/>
    <p:sldId id="258" r:id="rId3"/>
    <p:sldId id="261" r:id="rId4"/>
    <p:sldId id="260" r:id="rId5"/>
    <p:sldId id="262" r:id="rId6"/>
    <p:sldId id="263" r:id="rId7"/>
    <p:sldId id="266" r:id="rId8"/>
    <p:sldId id="267" r:id="rId9"/>
    <p:sldId id="269" r:id="rId10"/>
    <p:sldId id="274" r:id="rId11"/>
    <p:sldId id="275" r:id="rId12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4"/>
    </p:embeddedFont>
    <p:embeddedFont>
      <p:font typeface="Overpass Mono" panose="020B0009030203020204" pitchFamily="49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EADBB4-EDFA-4B53-AEAE-9F8F4D64168C}">
  <a:tblStyle styleId="{9FEADBB4-EDFA-4B53-AEAE-9F8F4D6416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2EFF92-1E21-4093-A425-03722C2132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887-4748-A080-F693AC0539B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887-4748-A080-F693AC0539B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887-4748-A080-F693AC0539B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887-4748-A080-F693AC0539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Python</c:v>
                </c:pt>
                <c:pt idx="1">
                  <c:v>HTML</c:v>
                </c:pt>
                <c:pt idx="2">
                  <c:v>CSS</c:v>
                </c:pt>
                <c:pt idx="3">
                  <c:v>SQL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3-A84C-AF5A-EDDFF775E3C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5" r:id="rId9"/>
    <p:sldLayoutId id="2147483666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AB76-846C-1978-E438-B3D2778C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D0022-40B2-56CB-EFF8-32B6E24C62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House Points</a:t>
            </a:r>
          </a:p>
        </p:txBody>
      </p:sp>
    </p:spTree>
    <p:extLst>
      <p:ext uri="{BB962C8B-B14F-4D97-AF65-F5344CB8AC3E}">
        <p14:creationId xmlns:p14="http://schemas.microsoft.com/office/powerpoint/2010/main" val="351258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DIAGRAM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5126" y="3126873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Management System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Flask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HTML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CSS, Bootstrap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SQL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House Points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Features of the site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 we tried to solve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-LOUISE FRIED</a:t>
            </a: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“If it is not documented, it doesn’t exist”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project is a </a:t>
            </a:r>
            <a:r>
              <a:rPr lang="en" b="1" dirty="0"/>
              <a:t>House Point Manag</a:t>
            </a:r>
            <a:r>
              <a:rPr lang="en-IN" b="1" dirty="0"/>
              <a:t>e</a:t>
            </a:r>
            <a:r>
              <a:rPr lang="en" b="1" dirty="0"/>
              <a:t>ment System.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technologies used:</a:t>
            </a:r>
          </a:p>
          <a:p>
            <a:pPr marL="285750" indent="-285750" algn="just"/>
            <a:r>
              <a:rPr lang="en" b="1" dirty="0"/>
              <a:t>Python (FLASK)</a:t>
            </a:r>
          </a:p>
          <a:p>
            <a:pPr marL="285750" indent="-285750" algn="just"/>
            <a:r>
              <a:rPr lang="en" b="1" dirty="0"/>
              <a:t>SQL</a:t>
            </a:r>
          </a:p>
          <a:p>
            <a:pPr marL="285750" indent="-285750" algn="just"/>
            <a:r>
              <a:rPr lang="en" b="1" dirty="0"/>
              <a:t>HTML</a:t>
            </a:r>
          </a:p>
          <a:p>
            <a:pPr marL="285750" indent="-285750" algn="just"/>
            <a:r>
              <a:rPr lang="en" b="1" dirty="0"/>
              <a:t>CSS</a:t>
            </a:r>
          </a:p>
          <a:p>
            <a:pPr marL="285750" indent="-285750" algn="just"/>
            <a:endParaRPr lang="en" b="1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TOPIC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      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2B4E59E-FF6A-22D9-AAB4-C7EDDA865AC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07CE51-2A62-E18B-A9EC-D11AD2F988B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0ECA088-ED68-C501-D5FA-F6F8FC319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3EB7B11-A1AC-15B9-CEB5-8838281AF9B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81836" y="1887857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Use?</a:t>
            </a: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873857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0624" y="1864908"/>
            <a:ext cx="2545447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Compatible on all Devices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100%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893484-C24D-A68D-ADFC-BA6C55F0B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56716"/>
              </p:ext>
            </p:extLst>
          </p:nvPr>
        </p:nvGraphicFramePr>
        <p:xfrm>
          <a:off x="1524000" y="88960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Macintosh PowerPoint</Application>
  <PresentationFormat>On-screen Show (16:9)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Overpass Mono</vt:lpstr>
      <vt:lpstr>Anaheim</vt:lpstr>
      <vt:lpstr>Programming Lesson by Slidesgo</vt:lpstr>
      <vt:lpstr>Management System</vt:lpstr>
      <vt:lpstr>TABLE OF CONTENTS</vt:lpstr>
      <vt:lpstr>OVERVIEW</vt:lpstr>
      <vt:lpstr>-LOUISE FRIED</vt:lpstr>
      <vt:lpstr>ABOUT THIS TOPIC</vt:lpstr>
      <vt:lpstr>Features</vt:lpstr>
      <vt:lpstr>FEATURES OF THE TOPIC</vt:lpstr>
      <vt:lpstr>100%</vt:lpstr>
      <vt:lpstr>USES OF THE SUBJECT</vt:lpstr>
      <vt:lpstr>Problem</vt:lpstr>
      <vt:lpstr>OVERVIEW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Points  Management </dc:title>
  <cp:lastModifiedBy>Kanav Baid</cp:lastModifiedBy>
  <cp:revision>3</cp:revision>
  <dcterms:modified xsi:type="dcterms:W3CDTF">2023-01-28T13:48:27Z</dcterms:modified>
</cp:coreProperties>
</file>