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17D0A6-0F6A-47A7-A2B5-0087C46D2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5B0E141-252A-4BB9-8CFB-31323FF74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0FFCCB-D319-436F-B0D6-87F82B9D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F7C0-12F7-4812-813D-CC144F77294F}" type="datetimeFigureOut">
              <a:rPr lang="hu-HU" smtClean="0"/>
              <a:t>2020. 07. 02.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1F732C0-3889-4BD9-AE22-EDC7119F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72A94C-061F-4927-AEB6-E0FEE26A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B629-882D-41AA-850D-DA14B614EB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309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C9ADB3-D238-4F96-9DEC-E263ED73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DA391BB-6AF8-4B9C-8456-7C61613A9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925667-F5C5-4DBA-B036-7FF63EC1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F7C0-12F7-4812-813D-CC144F77294F}" type="datetimeFigureOut">
              <a:rPr lang="hu-HU" smtClean="0"/>
              <a:t>2020. 07. 02.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E35C0C-4245-4698-95BD-15906A84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E7B0D65-E42D-42AC-81EF-4E19586D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B629-882D-41AA-850D-DA14B614EB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543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29CF4A5-5C26-4EDF-BF99-7E99BD231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A170E4C-DF35-42C3-AFF5-04A2D7C75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478AFE-FFA5-44B7-9A2D-DE7992BA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F7C0-12F7-4812-813D-CC144F77294F}" type="datetimeFigureOut">
              <a:rPr lang="hu-HU" smtClean="0"/>
              <a:t>2020. 07. 02.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5395FC9-65ED-4D28-B706-F438D298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498F04-19E1-4CAF-A3CA-914B60B3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B629-882D-41AA-850D-DA14B614EB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05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B50225-F62C-49CB-BA06-A48D4D02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E29AD9-7AB4-44B3-8007-62C9CBE29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081EAE-BED0-440B-A61D-AF167A4D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F7C0-12F7-4812-813D-CC144F77294F}" type="datetimeFigureOut">
              <a:rPr lang="hu-HU" smtClean="0"/>
              <a:t>2020. 07. 02.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87D22C-8742-4DDE-9386-E4E0A87E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006F8A-5402-4357-9CB2-47B68D9A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B629-882D-41AA-850D-DA14B614EB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813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221555-ED46-4F2D-A98B-FE837CA2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A977D0D-6FF8-4611-959A-A2010A64A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D8DB0D-227C-4173-BE67-ADD32F7C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F7C0-12F7-4812-813D-CC144F77294F}" type="datetimeFigureOut">
              <a:rPr lang="hu-HU" smtClean="0"/>
              <a:t>2020. 07. 02.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9304071-11B1-4461-ADE0-7AD21A2C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66CD19-1AF1-41C5-906E-B10521E4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B629-882D-41AA-850D-DA14B614EB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834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B1F71F-3787-4FC8-92D4-13D0A769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6CA516-99DF-4977-A46F-5362D6888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26D8AF-EF83-481D-9F68-FDDE9DF55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8649895-C9AF-4AD1-95C2-51253371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F7C0-12F7-4812-813D-CC144F77294F}" type="datetimeFigureOut">
              <a:rPr lang="hu-HU" smtClean="0"/>
              <a:t>2020. 07. 02.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B0B88C7-1F3D-40DD-9CA7-1F0B38D9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9E3B8C-7C6F-48E1-AF33-180B0084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B629-882D-41AA-850D-DA14B614EB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667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5499A5-E1E2-48BF-AF9E-29C3EAB3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4DEC412-51FB-4382-BBE1-4566ACC3D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2F0E55C-5E43-4AE4-AB3D-EFDE23D7A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AC6AAE8-6860-4963-8249-043E81E32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B49CC36-0B26-40F7-83BC-A1A00BE40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B8B73E5-6F7D-474E-8015-75E175D7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F7C0-12F7-4812-813D-CC144F77294F}" type="datetimeFigureOut">
              <a:rPr lang="hu-HU" smtClean="0"/>
              <a:t>2020. 07. 02.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8C22E64-FCC4-4E0E-B3CF-DF13D679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0221E92-372A-4C25-9A1C-8E433FCD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B629-882D-41AA-850D-DA14B614EB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451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783511-49F0-415C-8E8B-70D89B46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D607024-20CF-4C86-AE85-CEFD8422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F7C0-12F7-4812-813D-CC144F77294F}" type="datetimeFigureOut">
              <a:rPr lang="hu-HU" smtClean="0"/>
              <a:t>2020. 07. 02.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8DADCCF-2C34-49E8-912D-03F76552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470E884-079A-454E-A757-181B542F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B629-882D-41AA-850D-DA14B614EB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751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8A882EB-10D7-42BB-908A-9A7879A2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F7C0-12F7-4812-813D-CC144F77294F}" type="datetimeFigureOut">
              <a:rPr lang="hu-HU" smtClean="0"/>
              <a:t>2020. 07. 02.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FAF6A1D-FEDC-4D08-AAD5-064D442E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E8F9FD5-B879-455A-8663-B2B02677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B629-882D-41AA-850D-DA14B614EB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144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FE0033-7B80-47E4-AF50-87A5BB03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8BDD70-F83B-451A-8CB9-99B8E43BB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75D53D1-E16C-49F0-A6BF-91C56C9DE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A0D73C2-2807-4BC3-9F42-F84A45D3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F7C0-12F7-4812-813D-CC144F77294F}" type="datetimeFigureOut">
              <a:rPr lang="hu-HU" smtClean="0"/>
              <a:t>2020. 07. 02.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6CE1C01-D268-462B-A574-C87BCC90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E73231D-2C1F-424F-80AA-1D491F71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B629-882D-41AA-850D-DA14B614EB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216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5BC39C-3CAF-4FE9-89E1-D0A7CADB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3A683A2-3D0F-445A-9F8D-EE448BCF5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FF13E8F-F115-4282-9EE7-7643353E6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5D76ECA-2FCE-405C-BA10-F8F965C4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F7C0-12F7-4812-813D-CC144F77294F}" type="datetimeFigureOut">
              <a:rPr lang="hu-HU" smtClean="0"/>
              <a:t>2020. 07. 02.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A0DBB94-0B71-4A75-8D85-F024F442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F6405F3-3F1B-4743-985C-2C0F4C09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B629-882D-41AA-850D-DA14B614EB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097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540B49C-9456-40DC-9322-98E8389A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319294-321D-465B-A97C-63E906A2C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F79380B-D92F-4A0E-BB2A-5C260D336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9F7C0-12F7-4812-813D-CC144F77294F}" type="datetimeFigureOut">
              <a:rPr lang="hu-HU" smtClean="0"/>
              <a:t>2020. 07. 02.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72114F-B4E6-42F5-B0EE-1C24FB9A5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6578E4-059D-47C1-BCEF-BD9E27D75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2B629-882D-41AA-850D-DA14B614EB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283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321DDA-888D-4FF1-906F-D82EA1B844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Town</a:t>
            </a:r>
            <a:r>
              <a:rPr lang="hu-HU" dirty="0"/>
              <a:t> </a:t>
            </a:r>
            <a:r>
              <a:rPr lang="hu-HU" dirty="0" err="1"/>
              <a:t>Defense</a:t>
            </a:r>
            <a:r>
              <a:rPr lang="hu-HU" dirty="0"/>
              <a:t> játék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0BEB014-4764-4596-8A30-8BA8871F9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Alapötletek</a:t>
            </a:r>
          </a:p>
        </p:txBody>
      </p:sp>
    </p:spTree>
    <p:extLst>
      <p:ext uri="{BB962C8B-B14F-4D97-AF65-F5344CB8AC3E}">
        <p14:creationId xmlns:p14="http://schemas.microsoft.com/office/powerpoint/2010/main" val="181418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767C97-B0BD-477E-A480-717FD049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 szövegben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AE04AD-1A1F-44BF-A552-8CDAF90EB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 játékosnál:</a:t>
            </a:r>
          </a:p>
          <a:p>
            <a:pPr lvl="1"/>
            <a:r>
              <a:rPr lang="hu-HU" dirty="0"/>
              <a:t>Ugyanaz, csak vannak kereskedési lehetőségek</a:t>
            </a:r>
          </a:p>
          <a:p>
            <a:pPr lvl="1"/>
            <a:r>
              <a:rPr lang="hu-HU" dirty="0"/>
              <a:t>Akkor van vége a napnak, ha minden tag rányom a </a:t>
            </a:r>
            <a:r>
              <a:rPr lang="hu-HU" dirty="0" err="1"/>
              <a:t>kövi</a:t>
            </a:r>
            <a:r>
              <a:rPr lang="hu-HU" dirty="0"/>
              <a:t> nap gombra.</a:t>
            </a:r>
          </a:p>
          <a:p>
            <a:pPr lvl="1"/>
            <a:r>
              <a:rPr lang="hu-HU" dirty="0"/>
              <a:t>A </a:t>
            </a:r>
            <a:r>
              <a:rPr lang="hu-HU"/>
              <a:t>cél minél </a:t>
            </a:r>
            <a:r>
              <a:rPr lang="hu-HU" dirty="0"/>
              <a:t>több nap túlélése</a:t>
            </a:r>
          </a:p>
        </p:txBody>
      </p:sp>
    </p:spTree>
    <p:extLst>
      <p:ext uri="{BB962C8B-B14F-4D97-AF65-F5344CB8AC3E}">
        <p14:creationId xmlns:p14="http://schemas.microsoft.com/office/powerpoint/2010/main" val="390467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49E65B-E46D-405A-B889-F6EEDE2E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Főmenü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97FB21F-547D-4E9E-967A-BA89C8BDB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63" y="2643238"/>
            <a:ext cx="5370512" cy="3020912"/>
          </a:xfrm>
        </p:spPr>
      </p:pic>
      <p:sp>
        <p:nvSpPr>
          <p:cNvPr id="4" name="Tartalom helye 2">
            <a:extLst>
              <a:ext uri="{FF2B5EF4-FFF2-40B4-BE49-F238E27FC236}">
                <a16:creationId xmlns:a16="http://schemas.microsoft.com/office/drawing/2014/main" id="{807C8448-762A-47EA-AAC3-48C90727CC2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3696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/>
              <a:t>FunktorGombok</a:t>
            </a:r>
          </a:p>
          <a:p>
            <a:r>
              <a:rPr lang="hu-HU"/>
              <a:t>StaticText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158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49E65B-E46D-405A-B889-F6EEDE2E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 játékos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97FB21F-547D-4E9E-967A-BA89C8BDB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0464" y="2643238"/>
            <a:ext cx="5370510" cy="3020912"/>
          </a:xfrm>
        </p:spPr>
      </p:pic>
      <p:sp>
        <p:nvSpPr>
          <p:cNvPr id="4" name="Tartalom helye 2">
            <a:extLst>
              <a:ext uri="{FF2B5EF4-FFF2-40B4-BE49-F238E27FC236}">
                <a16:creationId xmlns:a16="http://schemas.microsoft.com/office/drawing/2014/main" id="{807C8448-762A-47EA-AAC3-48C90727CC2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3696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StaticText</a:t>
            </a:r>
            <a:endParaRPr lang="hu-HU" dirty="0"/>
          </a:p>
          <a:p>
            <a:r>
              <a:rPr lang="hu-HU" dirty="0"/>
              <a:t>Text Input</a:t>
            </a:r>
          </a:p>
          <a:p>
            <a:r>
              <a:rPr lang="hu-HU" dirty="0" err="1"/>
              <a:t>FunktorGomb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0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49E65B-E46D-405A-B889-F6EEDE2E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 játékos(ehhez kell </a:t>
            </a:r>
            <a:r>
              <a:rPr lang="hu-HU" dirty="0" err="1"/>
              <a:t>backEnd</a:t>
            </a:r>
            <a:r>
              <a:rPr lang="hu-HU" dirty="0"/>
              <a:t>)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97FB21F-547D-4E9E-967A-BA89C8BDB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0464" y="2643238"/>
            <a:ext cx="5370510" cy="3020911"/>
          </a:xfrm>
        </p:spPr>
      </p:pic>
      <p:sp>
        <p:nvSpPr>
          <p:cNvPr id="4" name="Tartalom helye 2">
            <a:extLst>
              <a:ext uri="{FF2B5EF4-FFF2-40B4-BE49-F238E27FC236}">
                <a16:creationId xmlns:a16="http://schemas.microsoft.com/office/drawing/2014/main" id="{807C8448-762A-47EA-AAC3-48C90727CC2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3696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StaticText</a:t>
            </a:r>
            <a:endParaRPr lang="hu-HU" dirty="0"/>
          </a:p>
          <a:p>
            <a:r>
              <a:rPr lang="hu-HU" dirty="0"/>
              <a:t>Text Input</a:t>
            </a:r>
          </a:p>
          <a:p>
            <a:r>
              <a:rPr lang="hu-HU" dirty="0" err="1"/>
              <a:t>FunktorGomb</a:t>
            </a:r>
            <a:endParaRPr lang="hu-HU" dirty="0"/>
          </a:p>
          <a:p>
            <a:r>
              <a:rPr lang="hu-HU" dirty="0"/>
              <a:t>Lista</a:t>
            </a:r>
          </a:p>
          <a:p>
            <a:r>
              <a:rPr lang="hu-HU" dirty="0"/>
              <a:t>Szerver</a:t>
            </a:r>
          </a:p>
          <a:p>
            <a:r>
              <a:rPr lang="hu-HU" dirty="0"/>
              <a:t>Kiszolgáló</a:t>
            </a:r>
          </a:p>
        </p:txBody>
      </p:sp>
    </p:spTree>
    <p:extLst>
      <p:ext uri="{BB962C8B-B14F-4D97-AF65-F5344CB8AC3E}">
        <p14:creationId xmlns:p14="http://schemas.microsoft.com/office/powerpoint/2010/main" val="77632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49E65B-E46D-405A-B889-F6EEDE2E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 maga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97FB21F-547D-4E9E-967A-BA89C8BDB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0464" y="2762507"/>
            <a:ext cx="5370510" cy="2788723"/>
          </a:xfrm>
        </p:spPr>
      </p:pic>
      <p:sp>
        <p:nvSpPr>
          <p:cNvPr id="4" name="Tartalom helye 2">
            <a:extLst>
              <a:ext uri="{FF2B5EF4-FFF2-40B4-BE49-F238E27FC236}">
                <a16:creationId xmlns:a16="http://schemas.microsoft.com/office/drawing/2014/main" id="{807C8448-762A-47EA-AAC3-48C90727CC2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3696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StaticText</a:t>
            </a:r>
            <a:endParaRPr lang="hu-HU" dirty="0"/>
          </a:p>
          <a:p>
            <a:r>
              <a:rPr lang="hu-HU" dirty="0"/>
              <a:t>Text Input</a:t>
            </a:r>
          </a:p>
          <a:p>
            <a:r>
              <a:rPr lang="hu-HU" dirty="0" err="1"/>
              <a:t>FunktorGomb</a:t>
            </a:r>
            <a:endParaRPr lang="hu-HU" dirty="0"/>
          </a:p>
          <a:p>
            <a:r>
              <a:rPr lang="hu-HU" dirty="0"/>
              <a:t>Lista</a:t>
            </a:r>
          </a:p>
          <a:p>
            <a:r>
              <a:rPr lang="hu-HU" dirty="0"/>
              <a:t>Map</a:t>
            </a:r>
          </a:p>
          <a:p>
            <a:r>
              <a:rPr lang="hu-HU" dirty="0" err="1"/>
              <a:t>Town</a:t>
            </a:r>
            <a:r>
              <a:rPr lang="hu-HU" dirty="0"/>
              <a:t> Image</a:t>
            </a:r>
          </a:p>
          <a:p>
            <a:r>
              <a:rPr lang="hu-HU" dirty="0" err="1"/>
              <a:t>FillBar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389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49E65B-E46D-405A-B889-F6EEDE2E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Este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97FB21F-547D-4E9E-967A-BA89C8BDB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3190" y="2759332"/>
            <a:ext cx="5370508" cy="2788723"/>
          </a:xfrm>
        </p:spPr>
      </p:pic>
      <p:sp>
        <p:nvSpPr>
          <p:cNvPr id="4" name="Tartalom helye 2">
            <a:extLst>
              <a:ext uri="{FF2B5EF4-FFF2-40B4-BE49-F238E27FC236}">
                <a16:creationId xmlns:a16="http://schemas.microsoft.com/office/drawing/2014/main" id="{807C8448-762A-47EA-AAC3-48C90727CC2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3696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StaticText</a:t>
            </a:r>
            <a:endParaRPr lang="hu-HU" dirty="0"/>
          </a:p>
          <a:p>
            <a:r>
              <a:rPr lang="hu-HU" dirty="0"/>
              <a:t>Gomb</a:t>
            </a:r>
          </a:p>
        </p:txBody>
      </p:sp>
    </p:spTree>
    <p:extLst>
      <p:ext uri="{BB962C8B-B14F-4D97-AF65-F5344CB8AC3E}">
        <p14:creationId xmlns:p14="http://schemas.microsoft.com/office/powerpoint/2010/main" val="188165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49E65B-E46D-405A-B889-F6EEDE2E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 játékosnál map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97FB21F-547D-4E9E-967A-BA89C8BDB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6854" y="2759332"/>
            <a:ext cx="4957730" cy="2788723"/>
          </a:xfrm>
        </p:spPr>
      </p:pic>
      <p:sp>
        <p:nvSpPr>
          <p:cNvPr id="4" name="Tartalom helye 2">
            <a:extLst>
              <a:ext uri="{FF2B5EF4-FFF2-40B4-BE49-F238E27FC236}">
                <a16:creationId xmlns:a16="http://schemas.microsoft.com/office/drawing/2014/main" id="{807C8448-762A-47EA-AAC3-48C90727CC2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3696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StaticText</a:t>
            </a:r>
            <a:endParaRPr lang="hu-HU" dirty="0"/>
          </a:p>
          <a:p>
            <a:r>
              <a:rPr lang="hu-HU" dirty="0"/>
              <a:t>Gomb</a:t>
            </a:r>
          </a:p>
        </p:txBody>
      </p:sp>
    </p:spTree>
    <p:extLst>
      <p:ext uri="{BB962C8B-B14F-4D97-AF65-F5344CB8AC3E}">
        <p14:creationId xmlns:p14="http://schemas.microsoft.com/office/powerpoint/2010/main" val="338396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767C97-B0BD-477E-A480-717FD049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 szövegben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AE04AD-1A1F-44BF-A552-8CDAF90EB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 játékosnál: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Beírja a faluja nevét, rányom hogy mehet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Elkezdődik az első nap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Munkásait szétoszthatja(</a:t>
            </a:r>
            <a:r>
              <a:rPr lang="hu-HU" dirty="0" err="1"/>
              <a:t>katona,farmer,nyersanyaggyűjtő,építő,doktor,felfedező</a:t>
            </a:r>
            <a:r>
              <a:rPr lang="hu-HU" dirty="0"/>
              <a:t>) ahogy csak akarja, de csak este változik valami(nem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, este történik igazából minden)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Este van a csata ugye, emberek meghalnak, meggyógyulnak, épületek elkészülnek, nyersanyag </a:t>
            </a:r>
            <a:r>
              <a:rPr lang="hu-HU" dirty="0" err="1"/>
              <a:t>begyűjtődik</a:t>
            </a:r>
            <a:r>
              <a:rPr lang="hu-HU" dirty="0"/>
              <a:t>, expedíciók végrehajtódnak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Aztán kezdődik a következő nap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161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767C97-B0BD-477E-A480-717FD049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 szövegben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AE04AD-1A1F-44BF-A552-8CDAF90EB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 játékosnál: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Minden nap egyre több szörny jön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DE emberek is csatlakoznak random a faluba, és még gyerekek is születhetnek</a:t>
            </a:r>
          </a:p>
        </p:txBody>
      </p:sp>
    </p:spTree>
    <p:extLst>
      <p:ext uri="{BB962C8B-B14F-4D97-AF65-F5344CB8AC3E}">
        <p14:creationId xmlns:p14="http://schemas.microsoft.com/office/powerpoint/2010/main" val="102578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177</Words>
  <Application>Microsoft Office PowerPoint</Application>
  <PresentationFormat>Szélesvásznú</PresentationFormat>
  <Paragraphs>46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Office-téma</vt:lpstr>
      <vt:lpstr>Town Defense játék</vt:lpstr>
      <vt:lpstr>Főmenü</vt:lpstr>
      <vt:lpstr>1 játékos</vt:lpstr>
      <vt:lpstr>2 játékos(ehhez kell backEnd)</vt:lpstr>
      <vt:lpstr>Játék maga</vt:lpstr>
      <vt:lpstr>Este</vt:lpstr>
      <vt:lpstr>Több játékosnál map</vt:lpstr>
      <vt:lpstr>Játék szövegben</vt:lpstr>
      <vt:lpstr>Játék szövegben</vt:lpstr>
      <vt:lpstr>Játék szövegben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Town Defense játék</dc:title>
  <dc:creator>Gabor</dc:creator>
  <cp:lastModifiedBy>Gábor Szentirmai</cp:lastModifiedBy>
  <cp:revision>7</cp:revision>
  <dcterms:created xsi:type="dcterms:W3CDTF">2020-06-14T12:30:47Z</dcterms:created>
  <dcterms:modified xsi:type="dcterms:W3CDTF">2020-07-02T14:06:28Z</dcterms:modified>
</cp:coreProperties>
</file>