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4"/>
  </p:notesMasterIdLst>
  <p:sldIdLst>
    <p:sldId id="256" r:id="rId2"/>
    <p:sldId id="257" r:id="rId3"/>
    <p:sldId id="263" r:id="rId4"/>
    <p:sldId id="264" r:id="rId5"/>
    <p:sldId id="265" r:id="rId6"/>
    <p:sldId id="268" r:id="rId7"/>
    <p:sldId id="269" r:id="rId8"/>
    <p:sldId id="258" r:id="rId9"/>
    <p:sldId id="262" r:id="rId10"/>
    <p:sldId id="259" r:id="rId11"/>
    <p:sldId id="260" r:id="rId12"/>
    <p:sldId id="261" r:id="rId13"/>
    <p:sldId id="270" r:id="rId14"/>
    <p:sldId id="266" r:id="rId15"/>
    <p:sldId id="271" r:id="rId16"/>
    <p:sldId id="272" r:id="rId17"/>
    <p:sldId id="273" r:id="rId18"/>
    <p:sldId id="267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3629"/>
  </p:normalViewPr>
  <p:slideViewPr>
    <p:cSldViewPr snapToGrid="0">
      <p:cViewPr varScale="1">
        <p:scale>
          <a:sx n="140" d="100"/>
          <a:sy n="140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6C434-4217-4D40-BEDB-C9DB605EC22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61C86-D9B3-6A49-AAD2-B12D46C14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36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61C86-D9B3-6A49-AAD2-B12D46C1405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46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715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42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78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63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83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9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18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63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41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52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2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BA76095-2252-4087-B130-BD4235E26007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BD83E277-EC24-4AAA-B7E4-561607060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759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regexp-multiline-mode" TargetMode="External"/><Relationship Id="rId2" Type="http://schemas.openxmlformats.org/officeDocument/2006/relationships/hyperlink" Target="https://www.youtube.com/watch?v=jogqqw8vW4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proger.ru/articles/regexp-for-beginners/" TargetMode="External"/><Relationship Id="rId4" Type="http://schemas.openxmlformats.org/officeDocument/2006/relationships/hyperlink" Target="https://habr.com/ru/post/115825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azyMillerGitHub/PrsentationUnix" TargetMode="Externa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CE47E-9B7E-4E0E-BE7A-F2F80D842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ru-RU" sz="5400" dirty="0">
                <a:latin typeface="Arial Black" panose="020B0A04020102020204" pitchFamily="34" charset="0"/>
              </a:rPr>
              <a:t>Регулярные выражения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E32F2C-F256-4CB0-9188-291AB6A30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097592"/>
            <a:ext cx="9418320" cy="1323339"/>
          </a:xfrm>
        </p:spPr>
        <p:txBody>
          <a:bodyPr>
            <a:normAutofit/>
          </a:bodyPr>
          <a:lstStyle/>
          <a:p>
            <a:pPr algn="r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Выполнили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Коломенская Александра</a:t>
            </a:r>
          </a:p>
          <a:p>
            <a:pPr algn="r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Борисов Михаил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3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6759A-5F64-490B-ABA0-76BF7595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Метасимволы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9B0E2-E150-4558-93CA-860F74649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5400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!</a:t>
            </a:r>
            <a:r>
              <a:rPr lang="ru-RU" altLang="ru-R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Если один из них нужен в шаблоне, его нужно будет экранировать с помощью обратной косой черты (обратного слэша) — </a:t>
            </a:r>
            <a:r>
              <a:rPr lang="ru-RU" alt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6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7F02E-2616-463B-9939-5999AD88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 descr="Изображение выглядит как электроник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DD4982E-4402-4A83-9BA1-E38744D5E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6" y="1895405"/>
            <a:ext cx="6669778" cy="4286116"/>
          </a:xfrm>
        </p:spPr>
      </p:pic>
    </p:spTree>
    <p:extLst>
      <p:ext uri="{BB962C8B-B14F-4D97-AF65-F5344CB8AC3E}">
        <p14:creationId xmlns:p14="http://schemas.microsoft.com/office/powerpoint/2010/main" val="351472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9B073-7B79-45EF-B3A2-E5F0A05A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Перечни символов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2EF90-779B-43EF-B4B4-D959705B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[-</a:t>
            </a:r>
            <a:r>
              <a:rPr lang="en-US" b="1" dirty="0" err="1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'a', 'z'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'-' 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-]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'a', 'z'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'-' 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a\-z]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'a', 'z'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'-' 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a-z]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все 26 малых латинских букв от '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a'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 '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z'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[\n-\x0D]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#10, #11, #12, #13.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[\d-t]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цифра, '-' или '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t'.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[]-a]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символ из диапазона ']'..'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a'.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53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0346-07C8-914D-9435-7A345F36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Квантификация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6B42-BC7E-574A-9D53-2AF91768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Квантификатор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- количество повторений символа в заданной строке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EF4EFF-D7C5-BF47-A068-682B2A45283D}"/>
              </a:ext>
            </a:extLst>
          </p:cNvPr>
          <p:cNvSpPr txBox="1">
            <a:spLocks/>
          </p:cNvSpPr>
          <p:nvPr/>
        </p:nvSpPr>
        <p:spPr>
          <a:xfrm>
            <a:off x="4511911" y="2766219"/>
            <a:ext cx="2095282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? 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{ }</a:t>
            </a:r>
            <a:endParaRPr lang="ru-RU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45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B4B19-ED4A-4583-A2E3-37F94761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Квантификаторы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11B37-7FF5-4EAB-8C4E-E8E891C9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ноль или более раз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один или более раз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ноль или один раз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{n}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точно n раз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{n,}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менее n раз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ru-RU" dirty="0" err="1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n,m</a:t>
            </a:r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менее n но не более m раз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*?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ноль или более раз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+?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один или более раз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ноль или один раз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{n}?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точно n раз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{n,}?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менее n раз  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ru-RU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n,m</a:t>
            </a:r>
            <a:r>
              <a:rPr lang="ru-RU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}?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менее n но не более m раз </a:t>
            </a:r>
          </a:p>
        </p:txBody>
      </p:sp>
    </p:spTree>
    <p:extLst>
      <p:ext uri="{BB962C8B-B14F-4D97-AF65-F5344CB8AC3E}">
        <p14:creationId xmlns:p14="http://schemas.microsoft.com/office/powerpoint/2010/main" val="12138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9C59-11D5-DE47-8229-A26AB2FB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Жадный и ленивые квантификаторы</a:t>
            </a:r>
            <a:b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greedy and lazy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B148A-B177-1941-8860-EFC7CA28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Жадный режим работы квантификаторов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повторять максимальное количество раз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жадном режиме (по умолчанию)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регэксп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повторяет квантификатор настолько много раз, насколько это возможно, чтобы найти соответствие.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Ленивый режим работы квантификаторов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противоположность жадному, он означает «повторять минимальное количество раз»</a:t>
            </a:r>
          </a:p>
        </p:txBody>
      </p:sp>
    </p:spTree>
    <p:extLst>
      <p:ext uri="{BB962C8B-B14F-4D97-AF65-F5344CB8AC3E}">
        <p14:creationId xmlns:p14="http://schemas.microsoft.com/office/powerpoint/2010/main" val="1735739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0C04-1622-2849-AF70-94F73B55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947C4D-6478-984B-A41B-2CAC8C10A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89" y="1828800"/>
            <a:ext cx="6771272" cy="4351338"/>
          </a:xfrm>
        </p:spPr>
      </p:pic>
    </p:spTree>
    <p:extLst>
      <p:ext uri="{BB962C8B-B14F-4D97-AF65-F5344CB8AC3E}">
        <p14:creationId xmlns:p14="http://schemas.microsoft.com/office/powerpoint/2010/main" val="234346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414F6-FB4C-484C-8499-4E505CAE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Перечисление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2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6F4B0-BB90-4C3F-B5C0-A36EF9AE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Варианты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57187-F312-4C8A-9B9C-DCD772799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определить перечень вариантов, используя метасимвол | для их разделения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Foo(bar | foo) </a:t>
            </a: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вывод значений </a:t>
            </a:r>
            <a:r>
              <a:rPr lang="en-US" dirty="0" err="1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Foobar</a:t>
            </a:r>
            <a:r>
              <a:rPr lang="en-US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err="1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Foofoo</a:t>
            </a:r>
            <a:endParaRPr lang="ru-RU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735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22C5-606C-A74B-8E73-2A0FBFF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Флаги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8734-3D70-7A4A-9C9B-A232B8A30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- multiline matching for ^ and $</a:t>
            </a:r>
          </a:p>
          <a:p>
            <a:r>
              <a:rPr lang="en-US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multiline case </a:t>
            </a:r>
          </a:p>
          <a:p>
            <a:r>
              <a:rPr lang="en-US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global matching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15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7090A-9EA1-4547-9657-1A80ACD0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Что это такое?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8EE36C-E80E-4B4E-A68A-73F551E14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345428" cy="435133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Регулярные выражения представляют инструмент для поиска строк, проверки их на соответствие какому-либо шаблону и другой подобной работы. Англоязычное название этого инструмента — 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или просто 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RegExp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РегЭксп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C6D293-ADED-451D-A873-EFAB3CBD6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22982"/>
            <a:ext cx="4620177" cy="272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81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686ED-A7F6-074F-97D1-1422A3CB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Подведем итоги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67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7B02-3A3B-A44D-A471-D7C02F2F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Материалы и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преза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6741-1258-D344-9B93-ACB35824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https://www.youtube.com/watch?v=jogqqw8vW4o</a:t>
            </a:r>
            <a:endParaRPr lang="en-US" dirty="0"/>
          </a:p>
          <a:p>
            <a:r>
              <a:rPr lang="en-US" dirty="0">
                <a:hlinkClick r:id="rId3"/>
              </a:rPr>
              <a:t>https://learn.javascript.ru/regexp-multiline-mode</a:t>
            </a:r>
            <a:endParaRPr lang="en-US" dirty="0"/>
          </a:p>
          <a:p>
            <a:r>
              <a:rPr lang="en-US" dirty="0">
                <a:hlinkClick r:id="rId4"/>
              </a:rPr>
              <a:t>https://habr.com/ru/post/115825/</a:t>
            </a:r>
            <a:endParaRPr lang="ru-RU" dirty="0"/>
          </a:p>
          <a:p>
            <a:r>
              <a:rPr lang="en-US" dirty="0">
                <a:hlinkClick r:id="rId5"/>
              </a:rPr>
              <a:t>https://tproger.ru/articles/regexp-for-beginners/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losst.ru</a:t>
            </a:r>
            <a:r>
              <a:rPr lang="en-US" dirty="0"/>
              <a:t>/</a:t>
            </a:r>
            <a:r>
              <a:rPr lang="en-US" dirty="0" err="1"/>
              <a:t>regulyarnye-vyrazheniya-linux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554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7B02-3A3B-A44D-A471-D7C02F2F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138949"/>
          </a:xfrm>
        </p:spPr>
        <p:txBody>
          <a:bodyPr>
            <a:norm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Презентация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39978-C8CE-A448-980A-8DE4739F9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9" r="5399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6741-1258-D344-9B93-ACB358240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1828800"/>
            <a:ext cx="4572002" cy="4351337"/>
          </a:xfrm>
        </p:spPr>
        <p:txBody>
          <a:bodyPr>
            <a:normAutofit/>
          </a:bodyPr>
          <a:lstStyle/>
          <a:p>
            <a:r>
              <a:rPr lang="en-US">
                <a:hlinkClick r:id="rId3"/>
              </a:rPr>
              <a:t>https://github.com/CrazyMillerGitHub/PrsentationUnix</a:t>
            </a:r>
            <a:endParaRPr lang="en-US"/>
          </a:p>
          <a:p>
            <a:endParaRPr lang="ru-RU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065E5E2-B1F7-42E2-9E80-43145C7C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3477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543F7-074C-43ED-B894-239F1D25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Виды регулярных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873A0D-7BCB-4021-BE56-7AA8C1E2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Традиционные регулярные выражения (они же основные, базовые и 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 (BRE))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Расширенные регулярные выражения (они же 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extended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(ERE))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Регулярные выражения, совместимые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Perl 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они же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Perl-compatible regular expressions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(PCRE))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12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CA52F-278B-41D9-AB28-84113757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regular expressions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CE6CDE-4FC2-43BD-A278-180ED744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Синтаксис данных выражений определен, как устаревший, но тем не менее до сих пор широко распространен и  используется многими утилитами UNIX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Поддерживается как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sed,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 и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awk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Основные регулярные выражения включают в себя следующие метасимволы:</a:t>
            </a:r>
          </a:p>
          <a:p>
            <a:pPr marL="0" indent="0"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ru-RU" alt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[ </a:t>
            </a:r>
            <a:r>
              <a:rPr lang="en-US" alt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[^ ] ^   </a:t>
            </a:r>
            <a:r>
              <a:rPr lang="ru-RU" altLang="ru-RU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ru-RU" alt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* </a:t>
            </a:r>
          </a:p>
          <a:p>
            <a:pPr marL="0" indent="0"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alt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\{ \}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— первоначальный вариант для </a:t>
            </a:r>
            <a:r>
              <a:rPr lang="ru-RU" alt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 }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(в расширенных)</a:t>
            </a:r>
            <a:b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\( \)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— первоначальный вариант для </a:t>
            </a:r>
            <a:r>
              <a:rPr lang="ru-RU" altLang="ru-RU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 )(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в расширенных)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  \n, где n — номер от 1 до 9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09D377-A81B-4A17-9D8C-8F1038B8B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89" y="429861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622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598D9-43B9-4332-99AB-F45884AA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Extended regular expressions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35C424-2511-4C84-8E49-27EE4D232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Синтаксис данных выражений аналогичен синтаксису основных выражений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 исключением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Отменено использование обратной косой черты для метасимволов 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)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Обратная косая черта перед метасимволом отменяет его специальное значение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Отвергнута нерегулярная конструкция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Добавлены метасимволы </a:t>
            </a:r>
            <a:r>
              <a:rPr lang="en-US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1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F9D7-CA5A-F443-BC42-C966D84F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65760"/>
            <a:ext cx="9876826" cy="132556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Perl-compatible regular expressions 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8F58-4343-CE4B-A8A3-416DAA09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Впервые появилось в языке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Pearl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Есть во многих языках программирования как библиотека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15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4322-DB6D-E14C-90D8-F391D978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Из чего состоят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регэкспы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EB60-349D-8545-A2FE-0014DB3C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Символы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обычные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метасимволы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Операции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квантификация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перечисление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4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136EB-89D9-421C-BB6F-4C29037C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Метасимволы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3E04E-CF14-4E2B-AED3-E37FE334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940904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Метасимволы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это символы, которые не соответствуют своему реальному значению, то есть символ . (точка) - это не точка, а любой один символ, и т.п.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A66C62C-1846-43AF-81FF-02D86D7E7DCF}"/>
              </a:ext>
            </a:extLst>
          </p:cNvPr>
          <p:cNvSpPr txBox="1">
            <a:spLocks/>
          </p:cNvSpPr>
          <p:nvPr/>
        </p:nvSpPr>
        <p:spPr>
          <a:xfrm>
            <a:off x="3712972" y="3429000"/>
            <a:ext cx="3693160" cy="94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36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36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${ }</a:t>
            </a:r>
            <a:r>
              <a:rPr lang="en-US" sz="36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\ + ? 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36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)</a:t>
            </a:r>
            <a:endParaRPr lang="ru-RU" sz="3600" b="1" dirty="0">
              <a:solidFill>
                <a:srgbClr val="00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67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53D04-CF0F-4448-AB23-F34BE546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Метасимволы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BBF7C-9826-4DCB-93E1-FA845842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128275" cy="43513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^ 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начало строки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конец строки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\A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начало текста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\Z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конец текста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-  любой символ в строке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 ]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перечень символов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соответствует любой цифре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\s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любой нечисловой символ 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99C910D-F473-48FF-AA3F-71202A6CDCD8}"/>
              </a:ext>
            </a:extLst>
          </p:cNvPr>
          <p:cNvSpPr txBox="1">
            <a:spLocks/>
          </p:cNvSpPr>
          <p:nvPr/>
        </p:nvSpPr>
        <p:spPr>
          <a:xfrm>
            <a:off x="6108192" y="1828799"/>
            <a:ext cx="4128275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любой символ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Whitespace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\w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противоположность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\W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Любая цифра или символ</a:t>
            </a:r>
          </a:p>
        </p:txBody>
      </p:sp>
    </p:spTree>
    <p:extLst>
      <p:ext uri="{BB962C8B-B14F-4D97-AF65-F5344CB8AC3E}">
        <p14:creationId xmlns:p14="http://schemas.microsoft.com/office/powerpoint/2010/main" val="336999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Macintosh PowerPoint</Application>
  <PresentationFormat>Widescreen</PresentationFormat>
  <Paragraphs>85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Century Schoolbook</vt:lpstr>
      <vt:lpstr>Wingdings 2</vt:lpstr>
      <vt:lpstr>Вид</vt:lpstr>
      <vt:lpstr>Регулярные выражения </vt:lpstr>
      <vt:lpstr>Что это такое?</vt:lpstr>
      <vt:lpstr>Виды регулярных выражений</vt:lpstr>
      <vt:lpstr>Basic regular expressions</vt:lpstr>
      <vt:lpstr>Extended regular expressions</vt:lpstr>
      <vt:lpstr>Perl-compatible regular expressions </vt:lpstr>
      <vt:lpstr>Из чего состоят регэкспы?</vt:lpstr>
      <vt:lpstr>Метасимволы</vt:lpstr>
      <vt:lpstr>Метасимволы</vt:lpstr>
      <vt:lpstr>Метасимволы</vt:lpstr>
      <vt:lpstr>Live</vt:lpstr>
      <vt:lpstr>Перечни символов</vt:lpstr>
      <vt:lpstr>Квантификация</vt:lpstr>
      <vt:lpstr>Квантификаторы</vt:lpstr>
      <vt:lpstr>Жадный и ленивые квантификаторы  (greedy and lazy)</vt:lpstr>
      <vt:lpstr>Live</vt:lpstr>
      <vt:lpstr>Перечисление</vt:lpstr>
      <vt:lpstr>Варианты</vt:lpstr>
      <vt:lpstr>Флаги</vt:lpstr>
      <vt:lpstr>Подведем итоги</vt:lpstr>
      <vt:lpstr>Материалы и преза</vt:lpstr>
      <vt:lpstr>Презентация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Регулярные выражения </dc:title>
  <dc:creator>Борисов Михаил Дмитриевич</dc:creator>
  <cp:lastModifiedBy>Борисов Михаил Дмитриевич</cp:lastModifiedBy>
  <cp:revision>2</cp:revision>
  <dcterms:created xsi:type="dcterms:W3CDTF">2019-04-24T10:01:55Z</dcterms:created>
  <dcterms:modified xsi:type="dcterms:W3CDTF">2019-04-24T10:02:44Z</dcterms:modified>
</cp:coreProperties>
</file>