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60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004C8-BCF4-4512-9AB9-BBE324629C9E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A2589-B3E4-4421-B732-1450560CA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10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A2589-B3E4-4421-B732-1450560CAC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8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A2589-B3E4-4421-B732-1450560CAC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83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5CD35-76E1-4BA8-A1E1-F4FB88E16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DAE69E-A37C-4106-9E60-250EF5383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19FBD-F4E3-47B3-BEDC-0DA3AC74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F059-7CAA-425F-B6AC-C430E2C32D49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AB014-1102-43CD-AC76-4A086959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8A8BC9-3CF6-4243-BEAF-F97B38D6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2797-BDB2-48A4-9389-BD0AF56E4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92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74DD7-AF55-4924-B0A5-8AB7238D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78BABD-98EE-459F-82FA-AE7C37BCF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E7266-A71D-41F9-817A-3CEF3273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F059-7CAA-425F-B6AC-C430E2C32D49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19BAE-EA98-4B25-9C32-A87CDE06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A9803-8AD3-42C8-A811-4F26165C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2797-BDB2-48A4-9389-BD0AF56E4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3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8B788E-F898-43F9-B8B2-A2C1480F0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1D503C-9A75-4AA3-850E-C2DB891EA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1685A5-6F0F-4BAC-9B3C-42982B73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F059-7CAA-425F-B6AC-C430E2C32D49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AC37D-59A7-4568-B963-4C836CA0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735B2-27FB-4696-BF55-9D26FCDC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2797-BDB2-48A4-9389-BD0AF56E4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99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31438-EA36-4755-A6AB-151B118F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DE3E2-8B7E-46EB-9DFA-063F26776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DCA9FE-8F79-4676-A205-A58A0003B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F059-7CAA-425F-B6AC-C430E2C32D49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5D020-4092-468E-B14A-7B82DCAB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0310-D980-4522-954A-2FEE19B3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2797-BDB2-48A4-9389-BD0AF56E4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89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75C79-1BFB-4F30-AAF5-95B908AE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D7DB92-C2C2-497A-B357-8CFB8FBC3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76A83-9382-45FA-8E9F-94CCBBF9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F059-7CAA-425F-B6AC-C430E2C32D49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8E5A5-EC3B-4123-8455-E17D29DB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1DB39C-1C01-4210-9486-927798DB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2797-BDB2-48A4-9389-BD0AF56E4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9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642A6-7315-465E-A6A8-34718F50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8FD54A-AC85-4A24-AD48-716C144D8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BC4E42-1A00-4D56-B6DF-261C8B532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BDC0C1-70D8-474C-ACEF-06C283F3B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F059-7CAA-425F-B6AC-C430E2C32D49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62AC86-C595-4CF4-A0B6-1CC3D97A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107AFF-9AEF-455C-8165-A1C7C614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2797-BDB2-48A4-9389-BD0AF56E4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45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6CFCA-4DEF-41D7-8EA5-6156D349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6B55E7-5D73-4FE9-AD07-D5470CB10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D9CEE2-2AFE-4DE9-A2D6-8AF846BB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BE7753-890D-4307-817F-B195E29CC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11BA91-B058-49F1-97D3-CF5F5D788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6F6A92-0FEA-4D4C-9CC8-D4892B99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F059-7CAA-425F-B6AC-C430E2C32D49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0CB48E-6DD6-4D48-B852-B41333AC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33B71E-C1FD-4DC5-9AEA-219BB626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2797-BDB2-48A4-9389-BD0AF56E4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5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C7FCD-B7FE-4439-ACDD-025B5088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99324B-AFE6-4015-BFA3-0345A6CC1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F059-7CAA-425F-B6AC-C430E2C32D49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8402CB-A3EA-4FD6-AF8D-51AE793C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822F19-AB61-4432-AA15-5A7F0E88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2797-BDB2-48A4-9389-BD0AF56E4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97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8EE0AB-9934-48F1-80E0-B270AB25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F059-7CAA-425F-B6AC-C430E2C32D49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ED1C54-2F83-4C10-8495-B92B3A56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AB0030-5D6D-407C-8728-93347A79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2797-BDB2-48A4-9389-BD0AF56E4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42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8BE54-8705-4895-8099-5A8F7379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D61D3-6FA6-4AEC-9E49-1173DA654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1E65DC-1691-4149-A3CA-99F52BC4F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3C3B2B-82B6-4435-B9ED-9EE3BAA5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F059-7CAA-425F-B6AC-C430E2C32D49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273CF8-9C04-4905-A00B-6FDF1A3B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802EF0-9B48-41EF-9DD2-667BB14A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2797-BDB2-48A4-9389-BD0AF56E4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0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B5A64-7161-4714-B6DE-5EBD6EBF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45C367-D129-428C-A46A-470FDF7B1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09873D-569D-486C-882D-BD3C5BC72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8D15CA-E46A-40F0-B714-29C76B0B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F059-7CAA-425F-B6AC-C430E2C32D49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7EF876-BE70-47F1-BA2F-A88A735F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FF9D56-A54B-451B-BE98-B4AC0D20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2797-BDB2-48A4-9389-BD0AF56E4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49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D10522-C08E-407F-9685-0092876A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A7BC9F-AD94-439D-8494-881AE2882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DE4531-69B4-4687-B766-2EF37B5D2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3F059-7CAA-425F-B6AC-C430E2C32D49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C3471-1A4D-4597-BF7C-0D1F65EC5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9D937-1E14-4DD6-A89B-D5957FF43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C2797-BDB2-48A4-9389-BD0AF56E4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36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EA3E066-109C-4ECD-8250-0DCA2055B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47" y="890897"/>
            <a:ext cx="10440305" cy="396274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42BAFFD-102D-43B5-BDB3-085060540639}"/>
              </a:ext>
            </a:extLst>
          </p:cNvPr>
          <p:cNvSpPr/>
          <p:nvPr/>
        </p:nvSpPr>
        <p:spPr>
          <a:xfrm>
            <a:off x="6309451" y="102004"/>
            <a:ext cx="46987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优化</a:t>
            </a:r>
            <a:r>
              <a:rPr lang="zh-CN" altLang="en-US" sz="4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布局仿真地图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E0747E-1F06-4FF5-85D1-A95F8E8C1A77}"/>
              </a:ext>
            </a:extLst>
          </p:cNvPr>
          <p:cNvSpPr/>
          <p:nvPr/>
        </p:nvSpPr>
        <p:spPr>
          <a:xfrm>
            <a:off x="1183826" y="111949"/>
            <a:ext cx="46987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真实布局仿真地图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7EA2E9-FD89-4118-AE97-80329A6C7DDE}"/>
              </a:ext>
            </a:extLst>
          </p:cNvPr>
          <p:cNvSpPr/>
          <p:nvPr/>
        </p:nvSpPr>
        <p:spPr>
          <a:xfrm>
            <a:off x="875848" y="4823625"/>
            <a:ext cx="1057212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zh-CN" alt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考虑到实际因素，灰色区域为用餐区和排队限制区，空间狭小，进入食堂的人流不会进入。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7DAD62-189E-47C1-8347-92C4A85848F9}"/>
              </a:ext>
            </a:extLst>
          </p:cNvPr>
          <p:cNvSpPr/>
          <p:nvPr/>
        </p:nvSpPr>
        <p:spPr>
          <a:xfrm>
            <a:off x="875847" y="5182111"/>
            <a:ext cx="11469807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zh-CN" alt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考虑到仿真难度，部分因素理想化。例如：</a:t>
            </a:r>
            <a:endParaRPr lang="en-US" altLang="zh-CN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不考虑一个桌子坐不满的情况。</a:t>
            </a:r>
            <a:r>
              <a:rPr lang="en-US" altLang="zh-CN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不考虑人会局部短暂移动以主动躲避拥堵。</a:t>
            </a:r>
            <a:endParaRPr lang="en-US" altLang="zh-C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人前往各个餐口的概率相等。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使用区域约束（如灰色区域）模拟人流排队方向。</a:t>
            </a:r>
            <a:endParaRPr lang="en-US" altLang="zh-C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人均打饭时间为</a:t>
            </a:r>
            <a:r>
              <a:rPr lang="en-US" altLang="zh-CN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秒，用餐时间为</a:t>
            </a:r>
            <a:r>
              <a:rPr lang="en-US" altLang="zh-CN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至</a:t>
            </a:r>
            <a:r>
              <a:rPr lang="en-US" altLang="zh-CN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17</a:t>
            </a:r>
            <a:r>
              <a:rPr lang="zh-CN" alt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分钟，</a:t>
            </a:r>
            <a:r>
              <a:rPr lang="en-US" altLang="zh-CN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秒移动</a:t>
            </a:r>
            <a:r>
              <a:rPr lang="en-US" altLang="zh-CN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个像素。 </a:t>
            </a:r>
            <a:r>
              <a:rPr lang="en-US" altLang="zh-CN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6.</a:t>
            </a:r>
            <a:r>
              <a:rPr lang="zh-CN" alt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忽略前往饮料台的人流。 </a:t>
            </a:r>
            <a:endParaRPr lang="en-US" altLang="zh-CN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7.</a:t>
            </a:r>
            <a:r>
              <a:rPr lang="zh-CN" alt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人员用餐完毕后直接离开食堂，忽略送回餐具的时间。</a:t>
            </a:r>
          </a:p>
        </p:txBody>
      </p:sp>
    </p:spTree>
    <p:extLst>
      <p:ext uri="{BB962C8B-B14F-4D97-AF65-F5344CB8AC3E}">
        <p14:creationId xmlns:p14="http://schemas.microsoft.com/office/powerpoint/2010/main" val="409964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317F2E6-491D-4D71-8D96-98F0C51606F3}"/>
              </a:ext>
            </a:extLst>
          </p:cNvPr>
          <p:cNvSpPr/>
          <p:nvPr/>
        </p:nvSpPr>
        <p:spPr>
          <a:xfrm>
            <a:off x="7475286" y="883630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优化</a:t>
            </a:r>
            <a:r>
              <a:rPr lang="zh-CN" altLang="en-US" sz="4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布局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609809-FE31-4E5B-8F5E-0981857D819F}"/>
              </a:ext>
            </a:extLst>
          </p:cNvPr>
          <p:cNvSpPr/>
          <p:nvPr/>
        </p:nvSpPr>
        <p:spPr>
          <a:xfrm>
            <a:off x="2200372" y="883630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真实布局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39D97F-010A-4E22-8452-761D92395309}"/>
              </a:ext>
            </a:extLst>
          </p:cNvPr>
          <p:cNvSpPr/>
          <p:nvPr/>
        </p:nvSpPr>
        <p:spPr>
          <a:xfrm>
            <a:off x="3568250" y="114189"/>
            <a:ext cx="498085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4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至</a:t>
            </a:r>
            <a:r>
              <a:rPr lang="en-US" altLang="zh-CN" sz="4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1960</a:t>
            </a:r>
            <a:r>
              <a:rPr lang="zh-CN" altLang="en-US" sz="4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秒仿真视频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94DE68-70F6-4FAD-9FDF-46E475B24E96}"/>
              </a:ext>
            </a:extLst>
          </p:cNvPr>
          <p:cNvSpPr/>
          <p:nvPr/>
        </p:nvSpPr>
        <p:spPr>
          <a:xfrm>
            <a:off x="787362" y="5914055"/>
            <a:ext cx="40831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*请见幻灯片演示内容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9FA825-823B-44D9-8CC2-499DBBD38524}"/>
              </a:ext>
            </a:extLst>
          </p:cNvPr>
          <p:cNvSpPr/>
          <p:nvPr/>
        </p:nvSpPr>
        <p:spPr>
          <a:xfrm>
            <a:off x="787362" y="1866122"/>
            <a:ext cx="9784222" cy="379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在此处插入视频</a:t>
            </a:r>
          </a:p>
        </p:txBody>
      </p:sp>
    </p:spTree>
    <p:extLst>
      <p:ext uri="{BB962C8B-B14F-4D97-AF65-F5344CB8AC3E}">
        <p14:creationId xmlns:p14="http://schemas.microsoft.com/office/powerpoint/2010/main" val="120426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2297F81-BA0E-4C5D-9D44-06C398E63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36" y="1732273"/>
            <a:ext cx="4604196" cy="35208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51FA21-2D70-4B7D-8566-93C6F482C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68" y="1732273"/>
            <a:ext cx="4604196" cy="352085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C6B4EF8-AAAD-4D59-8B00-C59D8C4259B5}"/>
              </a:ext>
            </a:extLst>
          </p:cNvPr>
          <p:cNvSpPr/>
          <p:nvPr/>
        </p:nvSpPr>
        <p:spPr>
          <a:xfrm>
            <a:off x="3801671" y="195046"/>
            <a:ext cx="43460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1960</a:t>
            </a:r>
            <a:r>
              <a: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秒仿真结果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238384-FDE5-4914-915F-24A5E7858B98}"/>
              </a:ext>
            </a:extLst>
          </p:cNvPr>
          <p:cNvSpPr/>
          <p:nvPr/>
        </p:nvSpPr>
        <p:spPr>
          <a:xfrm>
            <a:off x="2178511" y="985509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真实布局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2FB4CA-50A5-4CA5-ACBB-5222D36CE4F0}"/>
              </a:ext>
            </a:extLst>
          </p:cNvPr>
          <p:cNvSpPr/>
          <p:nvPr/>
        </p:nvSpPr>
        <p:spPr>
          <a:xfrm>
            <a:off x="7675214" y="985509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优化</a:t>
            </a:r>
            <a:r>
              <a: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布局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CD9FBB2-38C9-4AD8-B37B-EA05C82186AC}"/>
              </a:ext>
            </a:extLst>
          </p:cNvPr>
          <p:cNvSpPr/>
          <p:nvPr/>
        </p:nvSpPr>
        <p:spPr>
          <a:xfrm>
            <a:off x="642392" y="1765355"/>
            <a:ext cx="1932857" cy="3520856"/>
          </a:xfrm>
          <a:prstGeom prst="ellipse">
            <a:avLst/>
          </a:prstGeom>
          <a:noFill/>
          <a:ln w="571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B36B18B-9017-47ED-8880-D74041E1B1E5}"/>
              </a:ext>
            </a:extLst>
          </p:cNvPr>
          <p:cNvCxnSpPr>
            <a:cxnSpLocks/>
          </p:cNvCxnSpPr>
          <p:nvPr/>
        </p:nvCxnSpPr>
        <p:spPr>
          <a:xfrm flipH="1" flipV="1">
            <a:off x="1608820" y="4040155"/>
            <a:ext cx="1687946" cy="1432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CDCB3D2-D5FC-468E-A196-2EB0F51B5621}"/>
              </a:ext>
            </a:extLst>
          </p:cNvPr>
          <p:cNvSpPr txBox="1"/>
          <p:nvPr/>
        </p:nvSpPr>
        <p:spPr>
          <a:xfrm>
            <a:off x="6456906" y="5298762"/>
            <a:ext cx="55948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大约在第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4000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秒时出现拥堵，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但被迅速化解，未出现严重拥堵。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CC90846-B3D0-421E-8509-EAB9FE5E7AE3}"/>
              </a:ext>
            </a:extLst>
          </p:cNvPr>
          <p:cNvSpPr txBox="1"/>
          <p:nvPr/>
        </p:nvSpPr>
        <p:spPr>
          <a:xfrm>
            <a:off x="2127215" y="546803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出现严重拥堵</a:t>
            </a:r>
          </a:p>
        </p:txBody>
      </p:sp>
    </p:spTree>
    <p:extLst>
      <p:ext uri="{BB962C8B-B14F-4D97-AF65-F5344CB8AC3E}">
        <p14:creationId xmlns:p14="http://schemas.microsoft.com/office/powerpoint/2010/main" val="394779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6C32219-7B1D-42A4-B178-47A048AC3584}"/>
              </a:ext>
            </a:extLst>
          </p:cNvPr>
          <p:cNvGrpSpPr/>
          <p:nvPr/>
        </p:nvGrpSpPr>
        <p:grpSpPr>
          <a:xfrm>
            <a:off x="59158" y="876992"/>
            <a:ext cx="6008915" cy="4660946"/>
            <a:chOff x="161799" y="876992"/>
            <a:chExt cx="6008915" cy="466094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24D20DE-EF22-4170-AB2C-C7B559DA9387}"/>
                </a:ext>
              </a:extLst>
            </p:cNvPr>
            <p:cNvSpPr/>
            <p:nvPr/>
          </p:nvSpPr>
          <p:spPr>
            <a:xfrm>
              <a:off x="1663282" y="876992"/>
              <a:ext cx="3005951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真实布局</a:t>
              </a:r>
              <a:endParaRPr lang="en-US" altLang="zh-CN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人流密度图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395C095-F5A7-4BC3-ABA0-C3DFC3A476AD}"/>
                </a:ext>
              </a:extLst>
            </p:cNvPr>
            <p:cNvGrpSpPr/>
            <p:nvPr/>
          </p:nvGrpSpPr>
          <p:grpSpPr>
            <a:xfrm>
              <a:off x="161799" y="2309546"/>
              <a:ext cx="6008915" cy="3228392"/>
              <a:chOff x="419878" y="139959"/>
              <a:chExt cx="6008915" cy="3228392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9289369A-1AAC-4269-B7F2-CB4E7847C1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73" t="3923" r="8227" b="5581"/>
              <a:stretch/>
            </p:blipFill>
            <p:spPr>
              <a:xfrm>
                <a:off x="419878" y="139959"/>
                <a:ext cx="6008915" cy="3228392"/>
              </a:xfrm>
              <a:prstGeom prst="rect">
                <a:avLst/>
              </a:prstGeom>
            </p:spPr>
          </p:pic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696FFA5-A8D2-477C-A18C-7EAFA4B997D9}"/>
                  </a:ext>
                </a:extLst>
              </p:cNvPr>
              <p:cNvSpPr txBox="1"/>
              <p:nvPr/>
            </p:nvSpPr>
            <p:spPr>
              <a:xfrm>
                <a:off x="1530221" y="2289111"/>
                <a:ext cx="3834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+mn-ea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12447D6-9802-400A-ABE1-9537F331E40D}"/>
                  </a:ext>
                </a:extLst>
              </p:cNvPr>
              <p:cNvSpPr txBox="1"/>
              <p:nvPr/>
            </p:nvSpPr>
            <p:spPr>
              <a:xfrm>
                <a:off x="5227093" y="2089170"/>
                <a:ext cx="3834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1EDB36F-488E-40D6-8E2D-A3E22D859833}"/>
              </a:ext>
            </a:extLst>
          </p:cNvPr>
          <p:cNvGrpSpPr/>
          <p:nvPr/>
        </p:nvGrpSpPr>
        <p:grpSpPr>
          <a:xfrm>
            <a:off x="6133199" y="864802"/>
            <a:ext cx="6008916" cy="4677801"/>
            <a:chOff x="5834607" y="874133"/>
            <a:chExt cx="6008916" cy="467780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474BEBA-05DA-4551-9F34-EF47D0F4B8B6}"/>
                </a:ext>
              </a:extLst>
            </p:cNvPr>
            <p:cNvSpPr/>
            <p:nvPr/>
          </p:nvSpPr>
          <p:spPr>
            <a:xfrm>
              <a:off x="7265108" y="874133"/>
              <a:ext cx="3005951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4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优化</a:t>
              </a:r>
              <a:r>
                <a:rPr lang="zh-CN" altLang="en-US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布局</a:t>
              </a:r>
              <a:endParaRPr lang="en-US" altLang="zh-CN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人流密度图</a:t>
              </a: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C413FB7A-C061-4D13-9CD2-E421AE410810}"/>
                </a:ext>
              </a:extLst>
            </p:cNvPr>
            <p:cNvGrpSpPr/>
            <p:nvPr/>
          </p:nvGrpSpPr>
          <p:grpSpPr>
            <a:xfrm>
              <a:off x="5834607" y="2323542"/>
              <a:ext cx="6008916" cy="3228392"/>
              <a:chOff x="419877" y="3429000"/>
              <a:chExt cx="6008916" cy="322839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C17FF46D-79BD-45AF-AADD-0CD018BFF1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73" t="3923" r="8227" b="5581"/>
              <a:stretch/>
            </p:blipFill>
            <p:spPr>
              <a:xfrm>
                <a:off x="419877" y="3429000"/>
                <a:ext cx="6008916" cy="3228392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B276C2F-FD1A-4747-9743-3DB4537295A9}"/>
                  </a:ext>
                </a:extLst>
              </p:cNvPr>
              <p:cNvSpPr txBox="1"/>
              <p:nvPr/>
            </p:nvSpPr>
            <p:spPr>
              <a:xfrm>
                <a:off x="1530221" y="5607699"/>
                <a:ext cx="3834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+mn-ea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3581816-1189-4AF8-A9C2-B900E0B860C1}"/>
                  </a:ext>
                </a:extLst>
              </p:cNvPr>
              <p:cNvSpPr txBox="1"/>
              <p:nvPr/>
            </p:nvSpPr>
            <p:spPr>
              <a:xfrm>
                <a:off x="2223796" y="5457789"/>
                <a:ext cx="3834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F06058-3543-455B-A4E6-2AC9936294DC}"/>
                  </a:ext>
                </a:extLst>
              </p:cNvPr>
              <p:cNvSpPr txBox="1"/>
              <p:nvPr/>
            </p:nvSpPr>
            <p:spPr>
              <a:xfrm>
                <a:off x="3247844" y="5429531"/>
                <a:ext cx="3834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0A25EE0-297F-45EF-9871-895AA7231CBB}"/>
                  </a:ext>
                </a:extLst>
              </p:cNvPr>
              <p:cNvSpPr txBox="1"/>
              <p:nvPr/>
            </p:nvSpPr>
            <p:spPr>
              <a:xfrm>
                <a:off x="3814270" y="5346089"/>
                <a:ext cx="3529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+mn-ea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010F5FE-F902-4385-A664-64AB156AE94F}"/>
                  </a:ext>
                </a:extLst>
              </p:cNvPr>
              <p:cNvSpPr txBox="1"/>
              <p:nvPr/>
            </p:nvSpPr>
            <p:spPr>
              <a:xfrm>
                <a:off x="5403584" y="4781586"/>
                <a:ext cx="3529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+mn-ea"/>
                  </a:rPr>
                  <a:t>5</a:t>
                </a:r>
                <a:endParaRPr lang="zh-CN" altLang="en-US" sz="28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E3A5022-A21F-4F76-9354-1B4D94A1E73D}"/>
                  </a:ext>
                </a:extLst>
              </p:cNvPr>
              <p:cNvSpPr/>
              <p:nvPr/>
            </p:nvSpPr>
            <p:spPr>
              <a:xfrm>
                <a:off x="923731" y="4400939"/>
                <a:ext cx="849085" cy="761293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ADC7654F-19DF-406C-AF3D-66A6CEC129E3}"/>
                  </a:ext>
                </a:extLst>
              </p:cNvPr>
              <p:cNvSpPr/>
              <p:nvPr/>
            </p:nvSpPr>
            <p:spPr>
              <a:xfrm>
                <a:off x="2504269" y="4344243"/>
                <a:ext cx="849085" cy="761293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99E4EBF3-33C5-4750-83D2-F77A84DE7187}"/>
                  </a:ext>
                </a:extLst>
              </p:cNvPr>
              <p:cNvSpPr/>
              <p:nvPr/>
            </p:nvSpPr>
            <p:spPr>
              <a:xfrm>
                <a:off x="4084807" y="4344243"/>
                <a:ext cx="849085" cy="761293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791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217</Words>
  <Application>Microsoft Office PowerPoint</Application>
  <PresentationFormat>宽屏</PresentationFormat>
  <Paragraphs>32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Chencong Fu</dc:creator>
  <cp:lastModifiedBy>Chencong Fu</cp:lastModifiedBy>
  <cp:revision>24</cp:revision>
  <dcterms:created xsi:type="dcterms:W3CDTF">2018-03-24T15:20:52Z</dcterms:created>
  <dcterms:modified xsi:type="dcterms:W3CDTF">2018-03-30T01:45:37Z</dcterms:modified>
</cp:coreProperties>
</file>