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e5d5af1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e5d5af1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e5d5af1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e5d5af1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e5d5af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e5d5af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e5d5af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e5d5af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e5d5af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e5d5af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6588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6588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e5d5af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e5d5af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665882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665882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e5d5af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e5d5af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e5d5af1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e5d5af1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Proposal: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Siri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Oke Amuwha &amp; Mahz Alam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</a:t>
            </a:r>
            <a:r>
              <a:rPr lang="en"/>
              <a:t>neural</a:t>
            </a:r>
            <a:r>
              <a:rPr lang="en"/>
              <a:t> networks integral to hands-free Siri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lang="en"/>
              <a:t>performance</a:t>
            </a:r>
            <a:r>
              <a:rPr lang="en"/>
              <a:t>, energy and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false-positives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improve product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Siri Team. (2017, October). </a:t>
            </a:r>
            <a:r>
              <a:rPr i="1" lang="en" sz="1200">
                <a:solidFill>
                  <a:schemeClr val="dk1"/>
                </a:solidFill>
              </a:rPr>
              <a:t>Hey Siri: An on-device DNN-powered voice trigger for Apple's personal assistant</a:t>
            </a:r>
            <a:r>
              <a:rPr lang="en" sz="1200">
                <a:solidFill>
                  <a:schemeClr val="dk1"/>
                </a:solidFill>
              </a:rPr>
              <a:t>. Apple Machine Learning Research. Retrieved March 1, 2022, from https://machinelearning.apple.com/research/hey-siri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siri hands free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Improves accessibility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Decrease time needed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Iphone:</a:t>
            </a:r>
            <a:endParaRPr/>
          </a:p>
          <a:p>
            <a:pPr indent="-3492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Speed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Accuracy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False - positives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Watch: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conservation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distribution from </a:t>
            </a:r>
            <a:r>
              <a:rPr lang="en"/>
              <a:t>acoustic</a:t>
            </a:r>
            <a:r>
              <a:rPr lang="en"/>
              <a:t>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are high enough in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Confidence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two DNN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Responsiveness &amp; Power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motion coprocessor (AOP)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Wakes up main processor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Apple Watch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Activates coprocessor on wrist raise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Allowance for possible truncation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Testing 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“Hey Siri” utterance for initial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Accounts for edge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pronunciation &amp; short break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sound classes for speech and silence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Adjusts weights using back-propagation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Testing Data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estimates for </a:t>
            </a:r>
            <a:r>
              <a:rPr lang="en"/>
              <a:t>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model takes one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 three types of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model - “First pass”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model - “Second pass”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</a:t>
            </a:r>
            <a:r>
              <a:rPr lang="en"/>
              <a:t> model - Apple Watch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for</a:t>
            </a:r>
            <a:r>
              <a:rPr lang="en"/>
              <a:t> false positives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Firing at the wrong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fire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False-accept rate &amp; False-reject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threshold of FAR &amp; FRR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550" y="1152475"/>
            <a:ext cx="3547748" cy="29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for false positives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“Hey Siri” from across the 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native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data (Not trigger phrase)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false positives gets a retraining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