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28566AB-EF12-4C1D-BFD3-30E6206BBAD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实验室A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1-40B7-A9EC-F95196E7E9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实验室B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41-40B7-A9EC-F95196E7E9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实验室C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41-40B7-A9EC-F95196E7E9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实验室D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41-40B7-A9EC-F95196E7E9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实验室E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41-40B7-A9EC-F95196E7E9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7147712"/>
        <c:axId val="404877152"/>
      </c:barChart>
      <c:catAx>
        <c:axId val="60714771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实验室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404877152"/>
        <c:crosses val="autoZero"/>
        <c:auto val="1"/>
        <c:lblAlgn val="ctr"/>
        <c:lblOffset val="100"/>
        <c:noMultiLvlLbl val="0"/>
      </c:catAx>
      <c:valAx>
        <c:axId val="40487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人数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714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年级1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年级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B-482E-A91E-D71D993BD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年级2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年级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BB-482E-A91E-D71D993BD9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年级3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年级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BB-482E-A91E-D71D993BD9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0752000"/>
        <c:axId val="760752416"/>
      </c:barChart>
      <c:catAx>
        <c:axId val="76075200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0752416"/>
        <c:crosses val="autoZero"/>
        <c:auto val="1"/>
        <c:lblAlgn val="ctr"/>
        <c:lblOffset val="100"/>
        <c:noMultiLvlLbl val="0"/>
      </c:catAx>
      <c:valAx>
        <c:axId val="76075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人数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075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计算机学院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学院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B-482E-A91E-D71D993BD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其它学院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学院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BB-482E-A91E-D71D993BD9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0752000"/>
        <c:axId val="760752416"/>
      </c:barChart>
      <c:catAx>
        <c:axId val="76075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0752416"/>
        <c:crosses val="autoZero"/>
        <c:auto val="1"/>
        <c:lblAlgn val="ctr"/>
        <c:lblOffset val="100"/>
        <c:noMultiLvlLbl val="0"/>
      </c:catAx>
      <c:valAx>
        <c:axId val="76075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人数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075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7-4F62-8494-6B39D40A5E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37-4F62-8494-6B39D40A5E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37-4F62-8494-6B39D40A5E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37-4F62-8494-6B39D40A5E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37-4F62-8494-6B39D40A5E0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437-4F62-8494-6B39D40A5E0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u7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37-4F62-8494-6B39D40A5E0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u8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437-4F62-8494-6B39D40A5E0F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u9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37-4F62-8494-6B39D40A5E0F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u10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437-4F62-8494-6B39D40A5E0F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u11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437-4F62-8494-6B39D40A5E0F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u12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437-4F62-8494-6B39D40A5E0F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u13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437-4F62-8494-6B39D40A5E0F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u14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437-4F62-8494-6B39D40A5E0F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u15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437-4F62-8494-6B39D40A5E0F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u16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437-4F62-8494-6B39D40A5E0F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u17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437-4F62-8494-6B39D40A5E0F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u18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437-4F62-8494-6B39D40A5E0F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u19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437-4F62-8494-6B39D40A5E0F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u20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Sheet1!$U$2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2437-4F62-8494-6B39D40A5E0F}"/>
            </c:ext>
          </c:extLst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u21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Sheet1!$V$2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437-4F62-8494-6B39D40A5E0F}"/>
            </c:ext>
          </c:extLst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u22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Sheet1!$W$2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2437-4F62-8494-6B39D40A5E0F}"/>
            </c:ext>
          </c:extLst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u23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Sheet1!$X$2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437-4F62-8494-6B39D40A5E0F}"/>
            </c:ext>
          </c:extLst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u24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Sheet1!$Y$2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2437-4F62-8494-6B39D40A5E0F}"/>
            </c:ext>
          </c:extLst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u25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Sheet1!$Z$2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437-4F62-8494-6B39D40A5E0F}"/>
            </c:ext>
          </c:extLst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u26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Sheet1!$AA$2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2437-4F62-8494-6B39D40A5E0F}"/>
            </c:ext>
          </c:extLst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u27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Sheet1!$AB$2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2437-4F62-8494-6B39D40A5E0F}"/>
            </c:ext>
          </c:extLst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u28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用户</c:v>
                </c:pt>
              </c:strCache>
            </c:strRef>
          </c:cat>
          <c:val>
            <c:numRef>
              <c:f>Sheet1!$AC$2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2437-4F62-8494-6B39D40A5E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0332368"/>
        <c:axId val="367615616"/>
      </c:barChart>
      <c:catAx>
        <c:axId val="36033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7615616"/>
        <c:crosses val="autoZero"/>
        <c:auto val="1"/>
        <c:lblAlgn val="ctr"/>
        <c:lblOffset val="100"/>
        <c:noMultiLvlLbl val="0"/>
      </c:catAx>
      <c:valAx>
        <c:axId val="367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天数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033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2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4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6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9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9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3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6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9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3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26B-3BE1-4A40-9285-BB830E77C935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4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426B-3BE1-4A40-9285-BB830E77C935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A769-2CDD-42C3-8DA5-9FDADD5C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6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0926068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27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900" y="177573"/>
            <a:ext cx="9766300" cy="3937970"/>
            <a:chOff x="215900" y="177573"/>
            <a:chExt cx="9766300" cy="3937970"/>
          </a:xfrm>
        </p:grpSpPr>
        <p:sp>
          <p:nvSpPr>
            <p:cNvPr id="5" name="矩形 4"/>
            <p:cNvSpPr/>
            <p:nvPr/>
          </p:nvSpPr>
          <p:spPr>
            <a:xfrm rot="5400000">
              <a:off x="1949450" y="2076450"/>
              <a:ext cx="3378200" cy="5461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0800000">
              <a:off x="1212850" y="1022350"/>
              <a:ext cx="3378200" cy="5461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40100" y="996949"/>
              <a:ext cx="698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蓝牙向量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12850" y="266700"/>
              <a:ext cx="86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65500" y="186035"/>
              <a:ext cx="86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5900" y="1166225"/>
              <a:ext cx="86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第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天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5900" y="3730823"/>
              <a:ext cx="86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第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n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天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82700" y="3530768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………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rot="5400000">
              <a:off x="-242957" y="2404992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………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rot="7996605">
              <a:off x="1091925" y="2379943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………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0800000">
              <a:off x="5746750" y="1047063"/>
              <a:ext cx="4235450" cy="5461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7" name="直接连接符 16"/>
            <p:cNvCxnSpPr>
              <a:stCxn id="15" idx="2"/>
              <a:endCxn id="15" idx="0"/>
            </p:cNvCxnSpPr>
            <p:nvPr/>
          </p:nvCxnSpPr>
          <p:spPr>
            <a:xfrm>
              <a:off x="7864475" y="1047063"/>
              <a:ext cx="0" cy="54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94500" y="1047062"/>
              <a:ext cx="0" cy="546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918575" y="1047063"/>
              <a:ext cx="0" cy="54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746750" y="1166225"/>
              <a:ext cx="1047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dirty="0">
                  <a:solidFill>
                    <a:prstClr val="black"/>
                  </a:solidFill>
                </a:rPr>
                <a:t>蓝牙上下文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94500" y="1191078"/>
              <a:ext cx="1047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dirty="0">
                  <a:solidFill>
                    <a:prstClr val="black"/>
                  </a:solidFill>
                </a:rPr>
                <a:t>蓝牙上下文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912100" y="1191078"/>
              <a:ext cx="1047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dirty="0">
                  <a:solidFill>
                    <a:prstClr val="black"/>
                  </a:solidFill>
                </a:rPr>
                <a:t>蓝牙上下文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921750" y="1191078"/>
              <a:ext cx="1047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dirty="0">
                  <a:solidFill>
                    <a:prstClr val="black"/>
                  </a:solidFill>
                </a:rPr>
                <a:t>蓝牙上下文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上弧形箭头 25"/>
            <p:cNvSpPr/>
            <p:nvPr/>
          </p:nvSpPr>
          <p:spPr>
            <a:xfrm>
              <a:off x="4054474" y="177573"/>
              <a:ext cx="1809751" cy="79380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93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49500" y="392404"/>
            <a:ext cx="2858796" cy="28587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72027" y="787961"/>
            <a:ext cx="1995764" cy="19957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111397" y="1129578"/>
            <a:ext cx="1305786" cy="13057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83" y="1422646"/>
            <a:ext cx="557831" cy="5578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82231" y="2073520"/>
            <a:ext cx="611315" cy="26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83" y="428364"/>
            <a:ext cx="323637" cy="3236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9" y="1063049"/>
            <a:ext cx="323637" cy="3236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64" y="1165538"/>
            <a:ext cx="323637" cy="3236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04" y="2042420"/>
            <a:ext cx="323637" cy="3236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68" y="2183646"/>
            <a:ext cx="323637" cy="32363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46" y="535339"/>
            <a:ext cx="323637" cy="323637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6043904" y="392404"/>
            <a:ext cx="2858796" cy="28587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66430" y="787961"/>
            <a:ext cx="1995764" cy="19957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805801" y="1129578"/>
            <a:ext cx="1305786" cy="13057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86" y="1422646"/>
            <a:ext cx="557831" cy="5578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176634" y="2073520"/>
            <a:ext cx="611315" cy="26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86" y="428364"/>
            <a:ext cx="323637" cy="32363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02" y="1655935"/>
            <a:ext cx="323637" cy="3236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68" y="1165538"/>
            <a:ext cx="323637" cy="32363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13" y="2376033"/>
            <a:ext cx="323637" cy="3236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71" y="2183646"/>
            <a:ext cx="323637" cy="32363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22" y="2030817"/>
            <a:ext cx="323637" cy="32363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46" y="1066648"/>
            <a:ext cx="323637" cy="323637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2780227" y="3667972"/>
            <a:ext cx="5898391" cy="2271306"/>
            <a:chOff x="2780227" y="3667972"/>
            <a:chExt cx="5898391" cy="2271306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942" y="4662254"/>
              <a:ext cx="557831" cy="557830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3370190" y="5313128"/>
              <a:ext cx="61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用户</a:t>
              </a:r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942" y="3667972"/>
              <a:ext cx="323637" cy="323637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808" y="4302657"/>
              <a:ext cx="323637" cy="32363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723" y="4405146"/>
              <a:ext cx="323637" cy="32363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763" y="5282028"/>
              <a:ext cx="323637" cy="32363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227" y="5423254"/>
              <a:ext cx="323637" cy="32363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105" y="3774947"/>
              <a:ext cx="323637" cy="323637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345" y="4662254"/>
              <a:ext cx="557831" cy="557830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7064593" y="5313128"/>
              <a:ext cx="61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用户</a:t>
              </a:r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345" y="3667972"/>
              <a:ext cx="323637" cy="323637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661" y="4895543"/>
              <a:ext cx="323637" cy="32363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127" y="4405146"/>
              <a:ext cx="323637" cy="323637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4872" y="5615641"/>
              <a:ext cx="323637" cy="323637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4630" y="5423254"/>
              <a:ext cx="323637" cy="323637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981" y="5270425"/>
              <a:ext cx="323637" cy="32363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205" y="4306256"/>
              <a:ext cx="323637" cy="323637"/>
            </a:xfrm>
            <a:prstGeom prst="rect">
              <a:avLst/>
            </a:prstGeom>
          </p:spPr>
        </p:pic>
        <p:cxnSp>
          <p:nvCxnSpPr>
            <p:cNvPr id="53" name="直接连接符 52"/>
            <p:cNvCxnSpPr>
              <a:stCxn id="34" idx="2"/>
              <a:endCxn id="32" idx="0"/>
            </p:cNvCxnSpPr>
            <p:nvPr/>
          </p:nvCxnSpPr>
          <p:spPr>
            <a:xfrm>
              <a:off x="3549761" y="3991609"/>
              <a:ext cx="117097" cy="6706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39" idx="1"/>
              <a:endCxn id="32" idx="0"/>
            </p:cNvCxnSpPr>
            <p:nvPr/>
          </p:nvCxnSpPr>
          <p:spPr>
            <a:xfrm flipH="1">
              <a:off x="3666858" y="3936766"/>
              <a:ext cx="467247" cy="7254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35" idx="1"/>
              <a:endCxn id="32" idx="0"/>
            </p:cNvCxnSpPr>
            <p:nvPr/>
          </p:nvCxnSpPr>
          <p:spPr>
            <a:xfrm flipH="1">
              <a:off x="3666858" y="4464476"/>
              <a:ext cx="489950" cy="19777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2" idx="0"/>
              <a:endCxn id="36" idx="3"/>
            </p:cNvCxnSpPr>
            <p:nvPr/>
          </p:nvCxnSpPr>
          <p:spPr>
            <a:xfrm flipH="1" flipV="1">
              <a:off x="3237360" y="4566965"/>
              <a:ext cx="429498" cy="9528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37" idx="1"/>
              <a:endCxn id="32" idx="2"/>
            </p:cNvCxnSpPr>
            <p:nvPr/>
          </p:nvCxnSpPr>
          <p:spPr>
            <a:xfrm flipH="1" flipV="1">
              <a:off x="3666858" y="5220084"/>
              <a:ext cx="752905" cy="22376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32" idx="2"/>
              <a:endCxn id="38" idx="0"/>
            </p:cNvCxnSpPr>
            <p:nvPr/>
          </p:nvCxnSpPr>
          <p:spPr>
            <a:xfrm flipH="1">
              <a:off x="2942046" y="5220084"/>
              <a:ext cx="724812" cy="2031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45" idx="2"/>
              <a:endCxn id="43" idx="0"/>
            </p:cNvCxnSpPr>
            <p:nvPr/>
          </p:nvCxnSpPr>
          <p:spPr>
            <a:xfrm>
              <a:off x="7244164" y="3991609"/>
              <a:ext cx="117097" cy="6706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47" idx="3"/>
              <a:endCxn id="43" idx="0"/>
            </p:cNvCxnSpPr>
            <p:nvPr/>
          </p:nvCxnSpPr>
          <p:spPr>
            <a:xfrm>
              <a:off x="6931764" y="4566965"/>
              <a:ext cx="429497" cy="9528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43" idx="0"/>
              <a:endCxn id="51" idx="1"/>
            </p:cNvCxnSpPr>
            <p:nvPr/>
          </p:nvCxnSpPr>
          <p:spPr>
            <a:xfrm flipV="1">
              <a:off x="7361261" y="4468075"/>
              <a:ext cx="291944" cy="19417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49" idx="0"/>
              <a:endCxn id="43" idx="2"/>
            </p:cNvCxnSpPr>
            <p:nvPr/>
          </p:nvCxnSpPr>
          <p:spPr>
            <a:xfrm flipV="1">
              <a:off x="6636449" y="5220084"/>
              <a:ext cx="724812" cy="2031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43" idx="2"/>
              <a:endCxn id="48" idx="0"/>
            </p:cNvCxnSpPr>
            <p:nvPr/>
          </p:nvCxnSpPr>
          <p:spPr>
            <a:xfrm>
              <a:off x="7361261" y="5220084"/>
              <a:ext cx="305430" cy="39555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43" idx="2"/>
              <a:endCxn id="50" idx="1"/>
            </p:cNvCxnSpPr>
            <p:nvPr/>
          </p:nvCxnSpPr>
          <p:spPr>
            <a:xfrm>
              <a:off x="7361261" y="5220084"/>
              <a:ext cx="993720" cy="212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43" idx="2"/>
              <a:endCxn id="46" idx="1"/>
            </p:cNvCxnSpPr>
            <p:nvPr/>
          </p:nvCxnSpPr>
          <p:spPr>
            <a:xfrm flipV="1">
              <a:off x="7361261" y="5057362"/>
              <a:ext cx="292400" cy="16272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68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2349500" y="392404"/>
            <a:ext cx="6553200" cy="2858796"/>
            <a:chOff x="2349500" y="392404"/>
            <a:chExt cx="6553200" cy="2858796"/>
          </a:xfrm>
        </p:grpSpPr>
        <p:sp>
          <p:nvSpPr>
            <p:cNvPr id="5" name="椭圆 4"/>
            <p:cNvSpPr/>
            <p:nvPr/>
          </p:nvSpPr>
          <p:spPr>
            <a:xfrm>
              <a:off x="2349500" y="392404"/>
              <a:ext cx="2858796" cy="285879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72027" y="787961"/>
              <a:ext cx="1995764" cy="19957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111397" y="1129578"/>
              <a:ext cx="1305786" cy="13057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83" y="1422646"/>
              <a:ext cx="557831" cy="55783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482231" y="2073520"/>
              <a:ext cx="61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043904" y="392404"/>
              <a:ext cx="2858796" cy="285879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466430" y="787961"/>
              <a:ext cx="1995764" cy="19957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805801" y="1129578"/>
              <a:ext cx="1305786" cy="13057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386" y="1422646"/>
              <a:ext cx="557831" cy="55783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176634" y="2073520"/>
              <a:ext cx="61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82" y="914421"/>
              <a:ext cx="394353" cy="394353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783" y="1940605"/>
              <a:ext cx="394353" cy="394353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334" y="761593"/>
              <a:ext cx="394353" cy="394353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199" y="1336346"/>
              <a:ext cx="394353" cy="394353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807" y="2521364"/>
              <a:ext cx="394353" cy="394353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611" y="504784"/>
              <a:ext cx="394353" cy="394353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5801" y="716042"/>
              <a:ext cx="394353" cy="394353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5193" y="400379"/>
              <a:ext cx="394353" cy="394353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995" y="1301292"/>
              <a:ext cx="394353" cy="394353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017" y="1876343"/>
              <a:ext cx="394353" cy="394353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945" y="2615764"/>
              <a:ext cx="394353" cy="394353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5418" y="2153342"/>
              <a:ext cx="394353" cy="394353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645" y="992333"/>
              <a:ext cx="394353" cy="394353"/>
            </a:xfrm>
            <a:prstGeom prst="rect">
              <a:avLst/>
            </a:prstGeom>
          </p:spPr>
        </p:pic>
      </p:grpSp>
      <p:grpSp>
        <p:nvGrpSpPr>
          <p:cNvPr id="127" name="组合 126"/>
          <p:cNvGrpSpPr/>
          <p:nvPr/>
        </p:nvGrpSpPr>
        <p:grpSpPr>
          <a:xfrm>
            <a:off x="2929124" y="3657580"/>
            <a:ext cx="5930149" cy="2609738"/>
            <a:chOff x="2929124" y="3657580"/>
            <a:chExt cx="5930149" cy="2609738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1908" y="4679847"/>
              <a:ext cx="557831" cy="557830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/>
          </p:nvSpPr>
          <p:spPr>
            <a:xfrm>
              <a:off x="3644156" y="5330721"/>
              <a:ext cx="61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311" y="4679847"/>
              <a:ext cx="557831" cy="557830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7338559" y="5330721"/>
              <a:ext cx="61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用户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007" y="4171622"/>
              <a:ext cx="394353" cy="394353"/>
            </a:xfrm>
            <a:prstGeom prst="rect">
              <a:avLst/>
            </a:pr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708" y="5197806"/>
              <a:ext cx="394353" cy="394353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259" y="4018794"/>
              <a:ext cx="394353" cy="394353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124" y="4593547"/>
              <a:ext cx="394353" cy="394353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732" y="5778565"/>
              <a:ext cx="394353" cy="39435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536" y="3761985"/>
              <a:ext cx="394353" cy="394353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7726" y="3973243"/>
              <a:ext cx="394353" cy="394353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18" y="3657580"/>
              <a:ext cx="394353" cy="394353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920" y="4558493"/>
              <a:ext cx="394353" cy="394353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942" y="5133544"/>
              <a:ext cx="394353" cy="394353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870" y="5872965"/>
              <a:ext cx="394353" cy="394353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343" y="5410543"/>
              <a:ext cx="394353" cy="394353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570" y="4249534"/>
              <a:ext cx="394353" cy="394353"/>
            </a:xfrm>
            <a:prstGeom prst="rect">
              <a:avLst/>
            </a:prstGeom>
          </p:spPr>
        </p:pic>
        <p:cxnSp>
          <p:nvCxnSpPr>
            <p:cNvPr id="87" name="直接连接符 86"/>
            <p:cNvCxnSpPr>
              <a:stCxn id="79" idx="2"/>
              <a:endCxn id="67" idx="0"/>
            </p:cNvCxnSpPr>
            <p:nvPr/>
          </p:nvCxnSpPr>
          <p:spPr>
            <a:xfrm flipH="1">
              <a:off x="3940824" y="4156338"/>
              <a:ext cx="89889" cy="52350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76" idx="3"/>
              <a:endCxn id="67" idx="0"/>
            </p:cNvCxnSpPr>
            <p:nvPr/>
          </p:nvCxnSpPr>
          <p:spPr>
            <a:xfrm>
              <a:off x="3516612" y="4215971"/>
              <a:ext cx="424212" cy="46387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74" idx="1"/>
              <a:endCxn id="67" idx="0"/>
            </p:cNvCxnSpPr>
            <p:nvPr/>
          </p:nvCxnSpPr>
          <p:spPr>
            <a:xfrm flipH="1">
              <a:off x="3940824" y="4368799"/>
              <a:ext cx="464183" cy="3110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77" idx="3"/>
              <a:endCxn id="67" idx="0"/>
            </p:cNvCxnSpPr>
            <p:nvPr/>
          </p:nvCxnSpPr>
          <p:spPr>
            <a:xfrm flipV="1">
              <a:off x="3323477" y="4679847"/>
              <a:ext cx="617347" cy="11087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78" idx="3"/>
              <a:endCxn id="67" idx="2"/>
            </p:cNvCxnSpPr>
            <p:nvPr/>
          </p:nvCxnSpPr>
          <p:spPr>
            <a:xfrm flipV="1">
              <a:off x="3468085" y="5237677"/>
              <a:ext cx="472739" cy="73806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75" idx="1"/>
              <a:endCxn id="67" idx="2"/>
            </p:cNvCxnSpPr>
            <p:nvPr/>
          </p:nvCxnSpPr>
          <p:spPr>
            <a:xfrm flipH="1" flipV="1">
              <a:off x="3940824" y="5237677"/>
              <a:ext cx="790884" cy="15730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72" idx="0"/>
              <a:endCxn id="80" idx="3"/>
            </p:cNvCxnSpPr>
            <p:nvPr/>
          </p:nvCxnSpPr>
          <p:spPr>
            <a:xfrm flipH="1" flipV="1">
              <a:off x="7362079" y="4170420"/>
              <a:ext cx="273148" cy="5094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72" idx="0"/>
              <a:endCxn id="81" idx="2"/>
            </p:cNvCxnSpPr>
            <p:nvPr/>
          </p:nvCxnSpPr>
          <p:spPr>
            <a:xfrm flipV="1">
              <a:off x="7635227" y="4051933"/>
              <a:ext cx="329068" cy="62791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72" idx="0"/>
              <a:endCxn id="86" idx="1"/>
            </p:cNvCxnSpPr>
            <p:nvPr/>
          </p:nvCxnSpPr>
          <p:spPr>
            <a:xfrm flipV="1">
              <a:off x="7635227" y="4446711"/>
              <a:ext cx="212343" cy="23313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72" idx="0"/>
              <a:endCxn id="82" idx="1"/>
            </p:cNvCxnSpPr>
            <p:nvPr/>
          </p:nvCxnSpPr>
          <p:spPr>
            <a:xfrm>
              <a:off x="7635227" y="4679847"/>
              <a:ext cx="829693" cy="758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72" idx="2"/>
              <a:endCxn id="85" idx="1"/>
            </p:cNvCxnSpPr>
            <p:nvPr/>
          </p:nvCxnSpPr>
          <p:spPr>
            <a:xfrm>
              <a:off x="7635227" y="5237677"/>
              <a:ext cx="712116" cy="37004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72" idx="2"/>
              <a:endCxn id="84" idx="0"/>
            </p:cNvCxnSpPr>
            <p:nvPr/>
          </p:nvCxnSpPr>
          <p:spPr>
            <a:xfrm flipH="1">
              <a:off x="7129047" y="5237677"/>
              <a:ext cx="506180" cy="6352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83" idx="3"/>
              <a:endCxn id="72" idx="2"/>
            </p:cNvCxnSpPr>
            <p:nvPr/>
          </p:nvCxnSpPr>
          <p:spPr>
            <a:xfrm flipV="1">
              <a:off x="6814295" y="5237677"/>
              <a:ext cx="820932" cy="930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422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899790" y="822780"/>
            <a:ext cx="8984194" cy="3179105"/>
            <a:chOff x="899790" y="822780"/>
            <a:chExt cx="8984194" cy="3179105"/>
          </a:xfrm>
        </p:grpSpPr>
        <p:sp>
          <p:nvSpPr>
            <p:cNvPr id="4" name="圆柱形 3"/>
            <p:cNvSpPr/>
            <p:nvPr/>
          </p:nvSpPr>
          <p:spPr>
            <a:xfrm>
              <a:off x="933450" y="1895475"/>
              <a:ext cx="823590" cy="109537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99790" y="2190750"/>
              <a:ext cx="1038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移动感知数据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433637" y="860881"/>
              <a:ext cx="1905000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24124" y="860881"/>
              <a:ext cx="17240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基于轨迹数据的关系强度计算</a:t>
              </a:r>
              <a:endParaRPr lang="zh-CN" altLang="en-US" sz="11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433637" y="2238375"/>
              <a:ext cx="1905000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24124" y="2238375"/>
              <a:ext cx="17240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基于</a:t>
              </a:r>
              <a:r>
                <a:rPr lang="en-US" altLang="zh-CN" sz="1100" dirty="0" smtClean="0"/>
                <a:t>WiFi</a:t>
              </a:r>
              <a:r>
                <a:rPr lang="zh-CN" altLang="en-US" sz="1100" dirty="0" smtClean="0"/>
                <a:t>感知数据的关系强度计算</a:t>
              </a:r>
              <a:endParaRPr lang="zh-CN" altLang="en-US" sz="11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3637" y="3518357"/>
              <a:ext cx="1905000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24124" y="3518357"/>
              <a:ext cx="17240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基于蓝牙感知数据的关系强度计算</a:t>
              </a:r>
              <a:endParaRPr lang="zh-CN" altLang="en-US" sz="1100" dirty="0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5105400" y="857596"/>
              <a:ext cx="504825" cy="4351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76824" y="959777"/>
              <a:ext cx="5619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权</a:t>
              </a:r>
              <a:r>
                <a:rPr lang="zh-CN" altLang="en-US" sz="900" dirty="0" smtClean="0"/>
                <a:t>值器</a:t>
              </a:r>
              <a:endParaRPr lang="zh-CN" altLang="en-US" sz="900" dirty="0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5105399" y="2194736"/>
              <a:ext cx="504825" cy="4351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76823" y="2296917"/>
              <a:ext cx="5619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权</a:t>
              </a:r>
              <a:r>
                <a:rPr lang="zh-CN" altLang="en-US" sz="900" dirty="0" smtClean="0"/>
                <a:t>值器</a:t>
              </a:r>
              <a:endParaRPr lang="zh-CN" altLang="en-US" sz="900" dirty="0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5026245" y="3531876"/>
              <a:ext cx="504825" cy="4351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997669" y="3634057"/>
              <a:ext cx="5619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权</a:t>
              </a:r>
              <a:r>
                <a:rPr lang="zh-CN" altLang="en-US" sz="900" dirty="0" smtClean="0"/>
                <a:t>值器</a:t>
              </a:r>
              <a:endParaRPr lang="zh-CN" altLang="en-US" sz="9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530863" y="2005771"/>
              <a:ext cx="708138" cy="708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159958" y="2196888"/>
              <a:ext cx="172402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159959" y="2274257"/>
              <a:ext cx="1724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关系强度计算结果</a:t>
              </a:r>
              <a:endParaRPr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6599942" y="2005771"/>
                  <a:ext cx="639059" cy="7630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942" y="2005771"/>
                  <a:ext cx="639059" cy="7630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5" idx="3"/>
              <a:endCxn id="6" idx="1"/>
            </p:cNvCxnSpPr>
            <p:nvPr/>
          </p:nvCxnSpPr>
          <p:spPr>
            <a:xfrm flipV="1">
              <a:off x="1938015" y="1075194"/>
              <a:ext cx="495622" cy="13771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5" idx="3"/>
              <a:endCxn id="8" idx="1"/>
            </p:cNvCxnSpPr>
            <p:nvPr/>
          </p:nvCxnSpPr>
          <p:spPr>
            <a:xfrm>
              <a:off x="1938015" y="2452360"/>
              <a:ext cx="495622" cy="3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5" idx="3"/>
              <a:endCxn id="10" idx="1"/>
            </p:cNvCxnSpPr>
            <p:nvPr/>
          </p:nvCxnSpPr>
          <p:spPr>
            <a:xfrm>
              <a:off x="1938015" y="2452360"/>
              <a:ext cx="495622" cy="1280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3" idx="1"/>
            </p:cNvCxnSpPr>
            <p:nvPr/>
          </p:nvCxnSpPr>
          <p:spPr>
            <a:xfrm>
              <a:off x="4338636" y="1066099"/>
              <a:ext cx="738188" cy="90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4338636" y="2456400"/>
              <a:ext cx="738188" cy="90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4311540" y="3749473"/>
              <a:ext cx="738188" cy="90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3" idx="3"/>
              <a:endCxn id="18" idx="2"/>
            </p:cNvCxnSpPr>
            <p:nvPr/>
          </p:nvCxnSpPr>
          <p:spPr>
            <a:xfrm>
              <a:off x="5638799" y="1075193"/>
              <a:ext cx="892064" cy="12846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5" idx="3"/>
            </p:cNvCxnSpPr>
            <p:nvPr/>
          </p:nvCxnSpPr>
          <p:spPr>
            <a:xfrm>
              <a:off x="5638798" y="2412333"/>
              <a:ext cx="828675" cy="6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7" idx="3"/>
            </p:cNvCxnSpPr>
            <p:nvPr/>
          </p:nvCxnSpPr>
          <p:spPr>
            <a:xfrm flipV="1">
              <a:off x="5559644" y="2460947"/>
              <a:ext cx="920957" cy="12885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7263075" y="2356460"/>
              <a:ext cx="828675" cy="6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35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/>
          <p:cNvGrpSpPr/>
          <p:nvPr/>
        </p:nvGrpSpPr>
        <p:grpSpPr>
          <a:xfrm>
            <a:off x="138895" y="370390"/>
            <a:ext cx="11251558" cy="4040433"/>
            <a:chOff x="138895" y="370390"/>
            <a:chExt cx="11251558" cy="4040433"/>
          </a:xfrm>
        </p:grpSpPr>
        <p:sp>
          <p:nvSpPr>
            <p:cNvPr id="6" name="矩形 5"/>
            <p:cNvSpPr/>
            <p:nvPr/>
          </p:nvSpPr>
          <p:spPr>
            <a:xfrm>
              <a:off x="1967697" y="2737413"/>
              <a:ext cx="9194162" cy="590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31492" y="2847901"/>
              <a:ext cx="1412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语义向量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8895" y="370390"/>
              <a:ext cx="1597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用户每天语义轨迹集合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33913" y="428793"/>
              <a:ext cx="868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Loc_1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82677" y="428793"/>
              <a:ext cx="194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Loc_2 …</a:t>
              </a:r>
              <a:r>
                <a:rPr lang="en-US" altLang="zh-CN" dirty="0" err="1" smtClean="0"/>
                <a:t>Loc_i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959034" y="428793"/>
              <a:ext cx="106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Loc_i+1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02011" y="451414"/>
              <a:ext cx="1006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……</a:t>
              </a:r>
              <a:endParaRPr lang="zh-CN" altLang="en-US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409008" y="439550"/>
              <a:ext cx="106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Loc_n-1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327511" y="432652"/>
              <a:ext cx="106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Loc_n</a:t>
              </a:r>
              <a:endParaRPr lang="zh-CN" altLang="en-US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233913" y="1180618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872450" y="1180618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520632" y="1180618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196312" y="1180618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653023" y="1180618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728750" y="1180618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316410" y="1180618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751180" y="1180618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1026816" y="1180618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233913" y="1402556"/>
              <a:ext cx="638537" cy="0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3520632" y="1402556"/>
              <a:ext cx="1132391" cy="0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6196312" y="1402556"/>
              <a:ext cx="532438" cy="0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6749969" y="1402556"/>
              <a:ext cx="1001211" cy="0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8364636" y="1402556"/>
              <a:ext cx="2662180" cy="0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772135" y="2742671"/>
              <a:ext cx="0" cy="58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520632" y="2742671"/>
              <a:ext cx="0" cy="58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267198" y="2742671"/>
              <a:ext cx="0" cy="58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031127" y="2742671"/>
              <a:ext cx="0" cy="58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402011" y="2737413"/>
              <a:ext cx="0" cy="58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279755" y="2737413"/>
              <a:ext cx="0" cy="58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9130494" y="2737413"/>
              <a:ext cx="0" cy="58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021745" y="2737413"/>
              <a:ext cx="0" cy="58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2233913" y="1594414"/>
              <a:ext cx="729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寝室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49882" y="1637656"/>
              <a:ext cx="933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教学楼</a:t>
              </a:r>
              <a:endParaRPr lang="zh-CN" altLang="en-US" sz="1600" dirty="0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5249117" y="1180618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4653023" y="1402556"/>
              <a:ext cx="566195" cy="0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543062" y="1649231"/>
              <a:ext cx="933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图书馆</a:t>
              </a:r>
              <a:endParaRPr lang="zh-CN" altLang="en-US" sz="16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995684" y="1731431"/>
              <a:ext cx="84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实验室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30343" y="1731431"/>
              <a:ext cx="84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篮球场</a:t>
              </a:r>
              <a:endParaRPr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9471950" y="1690520"/>
              <a:ext cx="844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……</a:t>
              </a:r>
              <a:endParaRPr lang="zh-CN" altLang="en-US" sz="2400" b="1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16904" y="2810818"/>
              <a:ext cx="844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……</a:t>
              </a:r>
              <a:endParaRPr lang="zh-CN" altLang="en-US" sz="2400" b="1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881866" y="2780295"/>
              <a:ext cx="844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……</a:t>
              </a:r>
              <a:endParaRPr lang="zh-CN" altLang="en-US" sz="2400" b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040036" y="2871443"/>
              <a:ext cx="729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寝室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88534" y="2878679"/>
              <a:ext cx="729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食堂</a:t>
              </a:r>
              <a:endParaRPr lang="zh-CN" altLang="en-US" sz="1600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533170" y="2878679"/>
              <a:ext cx="933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教学楼</a:t>
              </a:r>
              <a:endParaRPr lang="zh-CN" altLang="en-US" sz="16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266236" y="2889166"/>
              <a:ext cx="933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图书馆</a:t>
              </a:r>
              <a:endParaRPr lang="zh-CN" altLang="en-US" sz="1600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421298" y="2903361"/>
              <a:ext cx="84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实验室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262392" y="2903361"/>
              <a:ext cx="84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篮球场</a:t>
              </a:r>
              <a:endParaRPr lang="zh-CN" altLang="en-US" sz="16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174862" y="2894513"/>
              <a:ext cx="84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实验室</a:t>
              </a:r>
            </a:p>
          </p:txBody>
        </p:sp>
        <p:cxnSp>
          <p:nvCxnSpPr>
            <p:cNvPr id="67" name="直接箭头连接符 66"/>
            <p:cNvCxnSpPr>
              <a:stCxn id="47" idx="2"/>
            </p:cNvCxnSpPr>
            <p:nvPr/>
          </p:nvCxnSpPr>
          <p:spPr>
            <a:xfrm flipH="1">
              <a:off x="2404640" y="1932968"/>
              <a:ext cx="193876" cy="8044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48" idx="2"/>
            </p:cNvCxnSpPr>
            <p:nvPr/>
          </p:nvCxnSpPr>
          <p:spPr>
            <a:xfrm flipH="1">
              <a:off x="3888610" y="1976210"/>
              <a:ext cx="228119" cy="72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3" idx="2"/>
            </p:cNvCxnSpPr>
            <p:nvPr/>
          </p:nvCxnSpPr>
          <p:spPr>
            <a:xfrm flipH="1">
              <a:off x="4690878" y="1987785"/>
              <a:ext cx="319031" cy="7270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54" idx="2"/>
            </p:cNvCxnSpPr>
            <p:nvPr/>
          </p:nvCxnSpPr>
          <p:spPr>
            <a:xfrm>
              <a:off x="6418161" y="2069985"/>
              <a:ext cx="1357136" cy="63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56" idx="2"/>
            </p:cNvCxnSpPr>
            <p:nvPr/>
          </p:nvCxnSpPr>
          <p:spPr>
            <a:xfrm>
              <a:off x="9894427" y="2152185"/>
              <a:ext cx="707983" cy="5528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989879" y="3428035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769242" y="3412692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2047754" y="3649973"/>
              <a:ext cx="638537" cy="0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266236" y="3441628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2838692" y="3665316"/>
              <a:ext cx="1427544" cy="0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7421298" y="3412692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H="1">
              <a:off x="4317355" y="3678909"/>
              <a:ext cx="3035465" cy="0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8295186" y="3426285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0019816" y="3441628"/>
              <a:ext cx="0" cy="474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 flipH="1">
              <a:off x="8461090" y="3663566"/>
              <a:ext cx="1427544" cy="0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文本框 97"/>
            <p:cNvSpPr txBox="1"/>
            <p:nvPr/>
          </p:nvSpPr>
          <p:spPr>
            <a:xfrm>
              <a:off x="1798898" y="4002911"/>
              <a:ext cx="497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T1</a:t>
              </a:r>
              <a:endParaRPr lang="zh-CN" altLang="en-US" sz="1600" b="1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2539678" y="4072269"/>
              <a:ext cx="497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T2</a:t>
              </a:r>
              <a:endParaRPr lang="zh-CN" altLang="en-US" sz="1600" b="1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4017380" y="4071400"/>
              <a:ext cx="497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T3</a:t>
              </a:r>
              <a:endParaRPr lang="zh-CN" altLang="en-US" sz="1600" b="1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7153155" y="4002911"/>
              <a:ext cx="497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/>
                <a:t>Ti</a:t>
              </a:r>
              <a:endParaRPr lang="zh-CN" altLang="en-US" sz="1600" b="1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103244" y="4002911"/>
              <a:ext cx="705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Tn-1</a:t>
              </a:r>
              <a:endParaRPr lang="zh-CN" altLang="en-US" sz="1600" b="1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819193" y="4071400"/>
              <a:ext cx="497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/>
                <a:t>Tn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134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433146" y="436699"/>
            <a:ext cx="10169774" cy="4385276"/>
            <a:chOff x="1433146" y="436699"/>
            <a:chExt cx="10169774" cy="4385276"/>
          </a:xfrm>
        </p:grpSpPr>
        <p:sp>
          <p:nvSpPr>
            <p:cNvPr id="5" name="椭圆 4"/>
            <p:cNvSpPr/>
            <p:nvPr/>
          </p:nvSpPr>
          <p:spPr>
            <a:xfrm>
              <a:off x="1433146" y="1415561"/>
              <a:ext cx="2233246" cy="2233246"/>
            </a:xfrm>
            <a:prstGeom prst="ellips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897" y="2318207"/>
              <a:ext cx="427743" cy="427954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763640" y="2362168"/>
              <a:ext cx="665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寝室</a:t>
              </a:r>
              <a:endParaRPr lang="zh-CN" altLang="en-US" sz="1400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2833" y="3113864"/>
              <a:ext cx="213872" cy="21397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3050" y="4355272"/>
              <a:ext cx="1153435" cy="392361"/>
            </a:xfrm>
            <a:prstGeom prst="rect">
              <a:avLst/>
            </a:prstGeom>
          </p:spPr>
        </p:pic>
        <p:sp>
          <p:nvSpPr>
            <p:cNvPr id="12" name="椭圆 11"/>
            <p:cNvSpPr/>
            <p:nvPr/>
          </p:nvSpPr>
          <p:spPr>
            <a:xfrm>
              <a:off x="4416669" y="436699"/>
              <a:ext cx="2233246" cy="2233246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295899" y="1818433"/>
              <a:ext cx="2233246" cy="2233246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2756" y="720969"/>
              <a:ext cx="506285" cy="50653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2075" y="2746161"/>
              <a:ext cx="475587" cy="47582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2741" y="2211218"/>
              <a:ext cx="213872" cy="213977"/>
            </a:xfrm>
            <a:prstGeom prst="rect">
              <a:avLst/>
            </a:prstGeom>
          </p:spPr>
        </p:pic>
        <p:cxnSp>
          <p:nvCxnSpPr>
            <p:cNvPr id="18" name="直接箭头连接符 17"/>
            <p:cNvCxnSpPr>
              <a:stCxn id="5" idx="0"/>
              <a:endCxn id="6" idx="0"/>
            </p:cNvCxnSpPr>
            <p:nvPr/>
          </p:nvCxnSpPr>
          <p:spPr>
            <a:xfrm>
              <a:off x="2549769" y="1415561"/>
              <a:ext cx="0" cy="9026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4" idx="2"/>
              <a:endCxn id="16" idx="0"/>
            </p:cNvCxnSpPr>
            <p:nvPr/>
          </p:nvCxnSpPr>
          <p:spPr>
            <a:xfrm>
              <a:off x="5295899" y="1227503"/>
              <a:ext cx="753778" cy="9837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6" idx="2"/>
              <a:endCxn id="15" idx="1"/>
            </p:cNvCxnSpPr>
            <p:nvPr/>
          </p:nvCxnSpPr>
          <p:spPr>
            <a:xfrm>
              <a:off x="6049677" y="2425195"/>
              <a:ext cx="262398" cy="5588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5592" y="1069962"/>
              <a:ext cx="1041605" cy="32632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29401" y="2866292"/>
              <a:ext cx="734541" cy="340029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28991" y="4444464"/>
              <a:ext cx="1120877" cy="377511"/>
            </a:xfrm>
            <a:prstGeom prst="rect">
              <a:avLst/>
            </a:prstGeom>
          </p:spPr>
        </p:pic>
        <p:sp>
          <p:nvSpPr>
            <p:cNvPr id="29" name="椭圆 28"/>
            <p:cNvSpPr/>
            <p:nvPr/>
          </p:nvSpPr>
          <p:spPr>
            <a:xfrm>
              <a:off x="8760071" y="1218711"/>
              <a:ext cx="2233246" cy="2233246"/>
            </a:xfrm>
            <a:prstGeom prst="ellips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60071" y="946010"/>
              <a:ext cx="2842849" cy="119704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98269" y="1842530"/>
              <a:ext cx="1545531" cy="113274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9928" y="2353376"/>
              <a:ext cx="213872" cy="21397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04073" y="2731538"/>
              <a:ext cx="870456" cy="545615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73970" y="4380130"/>
              <a:ext cx="1005447" cy="345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32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6211957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230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2645838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363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8429188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42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5007" y="4821819"/>
            <a:ext cx="8912506" cy="1481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52" y="5269969"/>
            <a:ext cx="788043" cy="7880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14" y="5024603"/>
            <a:ext cx="1303449" cy="127877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338660" y="5166277"/>
            <a:ext cx="1145895" cy="995423"/>
            <a:chOff x="5717892" y="4340986"/>
            <a:chExt cx="1145895" cy="995423"/>
          </a:xfrm>
        </p:grpSpPr>
        <p:sp>
          <p:nvSpPr>
            <p:cNvPr id="8" name="椭圆 7"/>
            <p:cNvSpPr/>
            <p:nvPr/>
          </p:nvSpPr>
          <p:spPr>
            <a:xfrm>
              <a:off x="5741042" y="4340986"/>
              <a:ext cx="995423" cy="9954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17892" y="4698293"/>
              <a:ext cx="1145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用户日常蓝牙</a:t>
              </a:r>
              <a:endParaRPr lang="zh-CN" altLang="en-US" sz="1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909831" y="5164371"/>
            <a:ext cx="1145895" cy="995423"/>
            <a:chOff x="5717892" y="4340986"/>
            <a:chExt cx="1145895" cy="995423"/>
          </a:xfrm>
        </p:grpSpPr>
        <p:sp>
          <p:nvSpPr>
            <p:cNvPr id="13" name="椭圆 12"/>
            <p:cNvSpPr/>
            <p:nvPr/>
          </p:nvSpPr>
          <p:spPr>
            <a:xfrm>
              <a:off x="5741042" y="4340986"/>
              <a:ext cx="995423" cy="9954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717892" y="4698293"/>
              <a:ext cx="1145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用户日常轨迹</a:t>
              </a:r>
              <a:endParaRPr lang="zh-CN" altLang="en-US" sz="12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347323" y="5164371"/>
            <a:ext cx="1145895" cy="995423"/>
            <a:chOff x="5717892" y="4340986"/>
            <a:chExt cx="1145895" cy="995423"/>
          </a:xfrm>
        </p:grpSpPr>
        <p:sp>
          <p:nvSpPr>
            <p:cNvPr id="16" name="椭圆 15"/>
            <p:cNvSpPr/>
            <p:nvPr/>
          </p:nvSpPr>
          <p:spPr>
            <a:xfrm>
              <a:off x="5741042" y="4340986"/>
              <a:ext cx="995423" cy="9954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717892" y="4698293"/>
              <a:ext cx="1145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用户日常</a:t>
              </a:r>
              <a:r>
                <a:rPr lang="en-US" altLang="zh-CN" sz="1200" dirty="0" smtClean="0"/>
                <a:t>WiFi</a:t>
              </a:r>
              <a:endParaRPr lang="zh-CN" altLang="en-US" sz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59764" y="5164371"/>
            <a:ext cx="1145895" cy="995423"/>
            <a:chOff x="5717892" y="4340986"/>
            <a:chExt cx="1145895" cy="995423"/>
          </a:xfrm>
        </p:grpSpPr>
        <p:sp>
          <p:nvSpPr>
            <p:cNvPr id="19" name="椭圆 18"/>
            <p:cNvSpPr/>
            <p:nvPr/>
          </p:nvSpPr>
          <p:spPr>
            <a:xfrm>
              <a:off x="5741042" y="4340986"/>
              <a:ext cx="995423" cy="9954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17892" y="4698293"/>
              <a:ext cx="1145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用户日常社交</a:t>
              </a:r>
              <a:endParaRPr lang="zh-CN" altLang="en-US" sz="1200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1229007" y="170928"/>
            <a:ext cx="3330293" cy="360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803400" y="376217"/>
            <a:ext cx="2286000" cy="558800"/>
            <a:chOff x="2044700" y="508000"/>
            <a:chExt cx="2286000" cy="558800"/>
          </a:xfrm>
        </p:grpSpPr>
        <p:sp>
          <p:nvSpPr>
            <p:cNvPr id="22" name="矩形 21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用户蓝牙感知数据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816100" y="1295137"/>
            <a:ext cx="2286000" cy="558800"/>
            <a:chOff x="2044700" y="508000"/>
            <a:chExt cx="2286000" cy="558800"/>
          </a:xfrm>
        </p:grpSpPr>
        <p:sp>
          <p:nvSpPr>
            <p:cNvPr id="26" name="矩形 25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用户</a:t>
              </a:r>
              <a:r>
                <a:rPr lang="en-US" altLang="zh-CN" dirty="0" smtClean="0"/>
                <a:t>WiFi</a:t>
              </a:r>
              <a:r>
                <a:rPr lang="zh-CN" altLang="en-US" dirty="0" smtClean="0"/>
                <a:t>感知数据</a:t>
              </a:r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803400" y="2210417"/>
            <a:ext cx="2286000" cy="558800"/>
            <a:chOff x="2044700" y="508000"/>
            <a:chExt cx="2286000" cy="558800"/>
          </a:xfrm>
        </p:grpSpPr>
        <p:sp>
          <p:nvSpPr>
            <p:cNvPr id="29" name="矩形 28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用户原始轨迹数据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803400" y="3078580"/>
            <a:ext cx="2286000" cy="558800"/>
            <a:chOff x="2044700" y="508000"/>
            <a:chExt cx="2286000" cy="558800"/>
          </a:xfrm>
        </p:grpSpPr>
        <p:sp>
          <p:nvSpPr>
            <p:cNvPr id="32" name="矩形 31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上下文工具</a:t>
              </a:r>
              <a:r>
                <a:rPr lang="en-US" altLang="zh-CN" dirty="0" smtClean="0"/>
                <a:t>StarLog</a:t>
              </a:r>
              <a:endParaRPr lang="zh-CN" altLang="en-US" dirty="0"/>
            </a:p>
          </p:txBody>
        </p:sp>
      </p:grpSp>
      <p:sp>
        <p:nvSpPr>
          <p:cNvPr id="34" name="下箭头 33"/>
          <p:cNvSpPr/>
          <p:nvPr/>
        </p:nvSpPr>
        <p:spPr>
          <a:xfrm rot="10800000">
            <a:off x="2493218" y="3958082"/>
            <a:ext cx="530186" cy="71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850680" y="170928"/>
            <a:ext cx="3330293" cy="298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6369933" y="373274"/>
            <a:ext cx="2286000" cy="558800"/>
            <a:chOff x="2044700" y="508000"/>
            <a:chExt cx="2286000" cy="558800"/>
          </a:xfrm>
        </p:grpSpPr>
        <p:sp>
          <p:nvSpPr>
            <p:cNvPr id="37" name="矩形 36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基于</a:t>
              </a:r>
              <a:r>
                <a:rPr lang="zh-CN" altLang="en-US" dirty="0" smtClean="0"/>
                <a:t>蓝牙数据计算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69933" y="1368635"/>
            <a:ext cx="2286000" cy="558800"/>
            <a:chOff x="2044700" y="508000"/>
            <a:chExt cx="2286000" cy="558800"/>
          </a:xfrm>
        </p:grpSpPr>
        <p:sp>
          <p:nvSpPr>
            <p:cNvPr id="40" name="矩形 39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基于</a:t>
              </a:r>
              <a:r>
                <a:rPr lang="en-US" altLang="zh-CN" dirty="0" smtClean="0"/>
                <a:t>WiFi</a:t>
              </a:r>
              <a:r>
                <a:rPr lang="zh-CN" altLang="en-US" dirty="0" smtClean="0"/>
                <a:t>数据计算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57233" y="2283915"/>
            <a:ext cx="2286000" cy="558800"/>
            <a:chOff x="2044700" y="508000"/>
            <a:chExt cx="2286000" cy="558800"/>
          </a:xfrm>
        </p:grpSpPr>
        <p:sp>
          <p:nvSpPr>
            <p:cNvPr id="43" name="矩形 42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基于轨迹数据计算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707459" y="1346421"/>
            <a:ext cx="2286000" cy="558800"/>
            <a:chOff x="2044700" y="508000"/>
            <a:chExt cx="2286000" cy="558800"/>
          </a:xfrm>
        </p:grpSpPr>
        <p:sp>
          <p:nvSpPr>
            <p:cNvPr id="46" name="矩形 45"/>
            <p:cNvSpPr/>
            <p:nvPr/>
          </p:nvSpPr>
          <p:spPr>
            <a:xfrm>
              <a:off x="2044700" y="508000"/>
              <a:ext cx="22860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133600" y="58637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最终结果融合</a:t>
              </a:r>
              <a:endParaRPr lang="zh-CN" altLang="en-US" dirty="0"/>
            </a:p>
          </p:txBody>
        </p:sp>
      </p:grpSp>
      <p:cxnSp>
        <p:nvCxnSpPr>
          <p:cNvPr id="51" name="肘形连接符 50"/>
          <p:cNvCxnSpPr>
            <a:stCxn id="32" idx="1"/>
            <a:endCxn id="22" idx="1"/>
          </p:cNvCxnSpPr>
          <p:nvPr/>
        </p:nvCxnSpPr>
        <p:spPr>
          <a:xfrm rot="10800000">
            <a:off x="1803400" y="655618"/>
            <a:ext cx="12700" cy="2702363"/>
          </a:xfrm>
          <a:prstGeom prst="bentConnector3">
            <a:avLst>
              <a:gd name="adj1" fmla="val 2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457325" y="1558175"/>
            <a:ext cx="3460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457325" y="2476367"/>
            <a:ext cx="3460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4096474" y="636312"/>
            <a:ext cx="2260759" cy="2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089400" y="1628730"/>
            <a:ext cx="2260759" cy="2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4096474" y="2514648"/>
            <a:ext cx="2260759" cy="2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8" idx="3"/>
            <a:endCxn id="44" idx="3"/>
          </p:cNvCxnSpPr>
          <p:nvPr/>
        </p:nvCxnSpPr>
        <p:spPr>
          <a:xfrm flipH="1">
            <a:off x="8630533" y="636312"/>
            <a:ext cx="12700" cy="1910641"/>
          </a:xfrm>
          <a:prstGeom prst="bentConnector3">
            <a:avLst>
              <a:gd name="adj1" fmla="val -28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8675707" y="1628730"/>
            <a:ext cx="334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009241" y="1625821"/>
            <a:ext cx="698218" cy="3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91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609600" y="406400"/>
            <a:ext cx="11125200" cy="5321300"/>
            <a:chOff x="609600" y="406400"/>
            <a:chExt cx="11125200" cy="5321300"/>
          </a:xfrm>
        </p:grpSpPr>
        <p:sp>
          <p:nvSpPr>
            <p:cNvPr id="8" name="矩形 7"/>
            <p:cNvSpPr/>
            <p:nvPr/>
          </p:nvSpPr>
          <p:spPr>
            <a:xfrm>
              <a:off x="609600" y="406400"/>
              <a:ext cx="2324100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09600" y="1708150"/>
              <a:ext cx="2324100" cy="673100"/>
              <a:chOff x="1651000" y="787400"/>
              <a:chExt cx="2324100" cy="6731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651000" y="939800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蓝牙数据提取和规整</a:t>
                </a:r>
                <a:endParaRPr lang="zh-CN" altLang="en-US" dirty="0"/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883" y="482488"/>
              <a:ext cx="597012" cy="59701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500" y="552394"/>
              <a:ext cx="457200" cy="45720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609600" y="5003800"/>
              <a:ext cx="2324100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00" y="5168956"/>
              <a:ext cx="457200" cy="4572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980" y="5067244"/>
              <a:ext cx="597012" cy="597012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609600" y="3663950"/>
              <a:ext cx="2324100" cy="673100"/>
              <a:chOff x="1651000" y="787400"/>
              <a:chExt cx="2324100" cy="6731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651000" y="939800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WiFi</a:t>
                </a:r>
                <a:r>
                  <a:rPr lang="zh-CN" altLang="en-US" dirty="0" smtClean="0"/>
                  <a:t>数据提取和规整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517900" y="1708150"/>
              <a:ext cx="2324100" cy="673100"/>
              <a:chOff x="1651000" y="787400"/>
              <a:chExt cx="2324100" cy="67310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651000" y="939800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蓝牙数据结构化表示</a:t>
                </a:r>
                <a:endParaRPr lang="zh-CN" altLang="en-US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527800" y="1708150"/>
              <a:ext cx="2324100" cy="709831"/>
              <a:chOff x="1651000" y="787400"/>
              <a:chExt cx="2324100" cy="709831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651000" y="850900"/>
                <a:ext cx="2324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基于蓝牙数据的关系强度计算</a:t>
                </a:r>
                <a:endParaRPr lang="zh-CN" altLang="en-US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9410700" y="1711325"/>
              <a:ext cx="2324100" cy="673100"/>
              <a:chOff x="1651000" y="787400"/>
              <a:chExt cx="2324100" cy="6731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651000" y="939800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输出结果到下一层</a:t>
                </a:r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517900" y="3627219"/>
              <a:ext cx="2324100" cy="673100"/>
              <a:chOff x="1651000" y="787400"/>
              <a:chExt cx="2324100" cy="6731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651000" y="939800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WiFi</a:t>
                </a:r>
                <a:r>
                  <a:rPr lang="zh-CN" altLang="en-US" dirty="0" smtClean="0"/>
                  <a:t>数据结构化表示</a:t>
                </a:r>
                <a:endParaRPr lang="zh-CN" altLang="en-US" dirty="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527800" y="3627219"/>
              <a:ext cx="2324100" cy="709831"/>
              <a:chOff x="1651000" y="787400"/>
              <a:chExt cx="2324100" cy="709831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651000" y="850900"/>
                <a:ext cx="2324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基于</a:t>
                </a:r>
                <a:r>
                  <a:rPr lang="en-US" altLang="zh-CN" dirty="0" smtClean="0"/>
                  <a:t>WiFi</a:t>
                </a:r>
                <a:r>
                  <a:rPr lang="zh-CN" altLang="en-US" dirty="0" smtClean="0"/>
                  <a:t>数据的关系强度计算</a:t>
                </a:r>
                <a:endParaRPr lang="zh-CN" altLang="en-US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9410700" y="3627219"/>
              <a:ext cx="2324100" cy="673100"/>
              <a:chOff x="1651000" y="787400"/>
              <a:chExt cx="2324100" cy="6731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651000" y="787400"/>
                <a:ext cx="2324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651000" y="939800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输出结果到下一层</a:t>
                </a:r>
                <a:endParaRPr lang="zh-CN" altLang="en-US" dirty="0"/>
              </a:p>
            </p:txBody>
          </p:sp>
        </p:grpSp>
        <p:cxnSp>
          <p:nvCxnSpPr>
            <p:cNvPr id="35" name="直接箭头连接符 34"/>
            <p:cNvCxnSpPr>
              <a:stCxn id="5" idx="3"/>
              <a:endCxn id="18" idx="1"/>
            </p:cNvCxnSpPr>
            <p:nvPr/>
          </p:nvCxnSpPr>
          <p:spPr>
            <a:xfrm>
              <a:off x="2933700" y="2045216"/>
              <a:ext cx="584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8" idx="3"/>
            </p:cNvCxnSpPr>
            <p:nvPr/>
          </p:nvCxnSpPr>
          <p:spPr>
            <a:xfrm>
              <a:off x="5842000" y="2045216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0" idx="3"/>
              <a:endCxn id="24" idx="1"/>
            </p:cNvCxnSpPr>
            <p:nvPr/>
          </p:nvCxnSpPr>
          <p:spPr>
            <a:xfrm>
              <a:off x="8851900" y="2044700"/>
              <a:ext cx="558800" cy="36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2933700" y="3956967"/>
              <a:ext cx="584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5842000" y="3956967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8851900" y="3956451"/>
              <a:ext cx="558800" cy="36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8" idx="2"/>
              <a:endCxn id="4" idx="0"/>
            </p:cNvCxnSpPr>
            <p:nvPr/>
          </p:nvCxnSpPr>
          <p:spPr>
            <a:xfrm>
              <a:off x="1771650" y="1130300"/>
              <a:ext cx="0" cy="577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1" idx="0"/>
              <a:endCxn id="14" idx="2"/>
            </p:cNvCxnSpPr>
            <p:nvPr/>
          </p:nvCxnSpPr>
          <p:spPr>
            <a:xfrm flipV="1">
              <a:off x="1771650" y="4337050"/>
              <a:ext cx="0" cy="666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7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018079"/>
              </p:ext>
            </p:extLst>
          </p:nvPr>
        </p:nvGraphicFramePr>
        <p:xfrm>
          <a:off x="1501775" y="320675"/>
          <a:ext cx="6625554" cy="637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6476977" imgH="6229440" progId="Visio.Drawing.11">
                  <p:embed/>
                </p:oleObj>
              </mc:Choice>
              <mc:Fallback>
                <p:oleObj name="Visio" r:id="rId3" imgW="6476977" imgH="62294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775" y="320675"/>
                        <a:ext cx="6625554" cy="637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77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609600" y="1485900"/>
            <a:ext cx="11237142" cy="3251200"/>
            <a:chOff x="609600" y="1485900"/>
            <a:chExt cx="11237142" cy="3251200"/>
          </a:xfrm>
        </p:grpSpPr>
        <p:sp>
          <p:nvSpPr>
            <p:cNvPr id="5" name="立方体 4"/>
            <p:cNvSpPr/>
            <p:nvPr/>
          </p:nvSpPr>
          <p:spPr>
            <a:xfrm>
              <a:off x="609600" y="1485900"/>
              <a:ext cx="3251200" cy="32512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0"/>
              <a:endCxn id="5" idx="1"/>
            </p:cNvCxnSpPr>
            <p:nvPr/>
          </p:nvCxnSpPr>
          <p:spPr>
            <a:xfrm flipH="1">
              <a:off x="1828800" y="1485900"/>
              <a:ext cx="812800" cy="8128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196340" y="1485900"/>
              <a:ext cx="868680" cy="8128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405380" y="1485900"/>
              <a:ext cx="868680" cy="8128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196340" y="2298700"/>
              <a:ext cx="0" cy="24384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>
              <a:stCxn id="5" idx="1"/>
              <a:endCxn id="5" idx="3"/>
            </p:cNvCxnSpPr>
            <p:nvPr/>
          </p:nvCxnSpPr>
          <p:spPr>
            <a:xfrm>
              <a:off x="1828800" y="2298700"/>
              <a:ext cx="0" cy="24384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405380" y="2298700"/>
              <a:ext cx="0" cy="24384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>
              <a:stCxn id="5" idx="2"/>
              <a:endCxn id="5" idx="4"/>
            </p:cNvCxnSpPr>
            <p:nvPr/>
          </p:nvCxnSpPr>
          <p:spPr>
            <a:xfrm>
              <a:off x="609600" y="3517900"/>
              <a:ext cx="2438400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9600" y="4119880"/>
              <a:ext cx="2438400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09600" y="2938780"/>
              <a:ext cx="2438400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89660" y="1821180"/>
              <a:ext cx="2385060" cy="36513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66775" y="2027872"/>
              <a:ext cx="2407285" cy="32068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269206" y="1644174"/>
              <a:ext cx="2387441" cy="52547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474720" y="1857693"/>
              <a:ext cx="62230" cy="239522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74059" y="2057083"/>
              <a:ext cx="36196" cy="2392997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656647" y="1688466"/>
              <a:ext cx="62230" cy="2381884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47"/>
            <p:cNvCxnSpPr>
              <a:stCxn id="5" idx="4"/>
              <a:endCxn id="5" idx="5"/>
            </p:cNvCxnSpPr>
            <p:nvPr/>
          </p:nvCxnSpPr>
          <p:spPr>
            <a:xfrm flipV="1">
              <a:off x="3048000" y="2705100"/>
              <a:ext cx="812800" cy="8128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3048000" y="2092960"/>
              <a:ext cx="812800" cy="84582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3048000" y="3307079"/>
              <a:ext cx="812800" cy="831534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447" y="2396975"/>
              <a:ext cx="7123295" cy="1855938"/>
            </a:xfrm>
            <a:prstGeom prst="rect">
              <a:avLst/>
            </a:prstGeom>
          </p:spPr>
        </p:pic>
        <p:sp>
          <p:nvSpPr>
            <p:cNvPr id="61" name="右箭头 60"/>
            <p:cNvSpPr/>
            <p:nvPr/>
          </p:nvSpPr>
          <p:spPr>
            <a:xfrm>
              <a:off x="3388360" y="3174047"/>
              <a:ext cx="1335087" cy="35353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右箭头 61"/>
            <p:cNvSpPr/>
            <p:nvPr/>
          </p:nvSpPr>
          <p:spPr>
            <a:xfrm>
              <a:off x="8050847" y="3174047"/>
              <a:ext cx="585153" cy="35353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386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5400000">
            <a:off x="1949450" y="2076450"/>
            <a:ext cx="3378200" cy="54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1212850" y="1022350"/>
            <a:ext cx="3378200" cy="54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40100" y="996949"/>
            <a:ext cx="69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WiFi</a:t>
            </a:r>
            <a:r>
              <a:rPr lang="zh-CN" altLang="en-US" dirty="0" smtClean="0"/>
              <a:t>向量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2850" y="266700"/>
            <a:ext cx="86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用户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365500" y="186035"/>
            <a:ext cx="86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用户</a:t>
            </a:r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15900" y="1166225"/>
            <a:ext cx="86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天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5900" y="3730823"/>
            <a:ext cx="86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n</a:t>
            </a:r>
            <a:r>
              <a:rPr lang="zh-CN" altLang="en-US" sz="1400" dirty="0" smtClean="0"/>
              <a:t>天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82700" y="3530768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………</a:t>
            </a:r>
            <a:endParaRPr lang="zh-CN" altLang="en-US" sz="4000" dirty="0"/>
          </a:p>
        </p:txBody>
      </p:sp>
      <p:sp>
        <p:nvSpPr>
          <p:cNvPr id="13" name="文本框 12"/>
          <p:cNvSpPr txBox="1"/>
          <p:nvPr/>
        </p:nvSpPr>
        <p:spPr>
          <a:xfrm rot="5400000">
            <a:off x="-242957" y="2343437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………</a:t>
            </a:r>
            <a:endParaRPr lang="zh-CN" altLang="en-US" sz="4000" dirty="0"/>
          </a:p>
        </p:txBody>
      </p:sp>
      <p:sp>
        <p:nvSpPr>
          <p:cNvPr id="14" name="文本框 13"/>
          <p:cNvSpPr txBox="1"/>
          <p:nvPr/>
        </p:nvSpPr>
        <p:spPr>
          <a:xfrm rot="7996605">
            <a:off x="1091925" y="2318388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………</a:t>
            </a:r>
            <a:endParaRPr lang="zh-CN" altLang="en-US" sz="4000" dirty="0"/>
          </a:p>
        </p:txBody>
      </p:sp>
      <p:sp>
        <p:nvSpPr>
          <p:cNvPr id="15" name="矩形 14"/>
          <p:cNvSpPr/>
          <p:nvPr/>
        </p:nvSpPr>
        <p:spPr>
          <a:xfrm rot="10800000">
            <a:off x="5746750" y="1047063"/>
            <a:ext cx="4235450" cy="54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5" idx="2"/>
            <a:endCxn id="15" idx="0"/>
          </p:cNvCxnSpPr>
          <p:nvPr/>
        </p:nvCxnSpPr>
        <p:spPr>
          <a:xfrm>
            <a:off x="7864475" y="1047063"/>
            <a:ext cx="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794500" y="1047062"/>
            <a:ext cx="0" cy="54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918575" y="1047063"/>
            <a:ext cx="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46750" y="1166225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WiFi</a:t>
            </a:r>
            <a:r>
              <a:rPr lang="zh-CN" altLang="en-US" sz="1400" dirty="0" smtClean="0"/>
              <a:t>上下文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94500" y="1191078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WiFi</a:t>
            </a:r>
            <a:r>
              <a:rPr lang="zh-CN" altLang="en-US" sz="1400" dirty="0" smtClean="0"/>
              <a:t>上下文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912100" y="1191078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WiFi</a:t>
            </a:r>
            <a:r>
              <a:rPr lang="zh-CN" altLang="en-US" sz="1400" dirty="0" smtClean="0"/>
              <a:t>上下文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921750" y="1191078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WiFi</a:t>
            </a:r>
            <a:r>
              <a:rPr lang="zh-CN" altLang="en-US" sz="1400" dirty="0" smtClean="0"/>
              <a:t>上下文</a:t>
            </a:r>
            <a:endParaRPr lang="zh-CN" altLang="en-US" sz="1400" dirty="0"/>
          </a:p>
        </p:txBody>
      </p:sp>
      <p:sp>
        <p:nvSpPr>
          <p:cNvPr id="26" name="上弧形箭头 25"/>
          <p:cNvSpPr/>
          <p:nvPr/>
        </p:nvSpPr>
        <p:spPr>
          <a:xfrm>
            <a:off x="4054474" y="177573"/>
            <a:ext cx="1809751" cy="7938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7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249</Words>
  <Application>Microsoft Office PowerPoint</Application>
  <PresentationFormat>宽屏</PresentationFormat>
  <Paragraphs>97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WF</dc:creator>
  <cp:lastModifiedBy>WF</cp:lastModifiedBy>
  <cp:revision>23</cp:revision>
  <dcterms:created xsi:type="dcterms:W3CDTF">2016-12-03T06:47:04Z</dcterms:created>
  <dcterms:modified xsi:type="dcterms:W3CDTF">2016-12-04T00:52:59Z</dcterms:modified>
</cp:coreProperties>
</file>