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9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Bump Busters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Cuidando</a:t>
            </a:r>
            <a:r>
              <a:rPr lang="en-GB" dirty="0" smtClean="0"/>
              <a:t> do </a:t>
            </a:r>
            <a:r>
              <a:rPr lang="en-GB" dirty="0" err="1" smtClean="0"/>
              <a:t>seu</a:t>
            </a:r>
            <a:r>
              <a:rPr lang="en-GB" dirty="0" smtClean="0"/>
              <a:t> </a:t>
            </a:r>
            <a:r>
              <a:rPr lang="en-GB" dirty="0" err="1" smtClean="0"/>
              <a:t>carro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5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Bump Buster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Sensor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Registro</a:t>
            </a:r>
            <a:endParaRPr lang="en-GB" dirty="0" smtClean="0"/>
          </a:p>
          <a:p>
            <a:pPr lvl="1"/>
            <a:r>
              <a:rPr lang="en-GB" dirty="0" smtClean="0"/>
              <a:t>Nova </a:t>
            </a:r>
            <a:r>
              <a:rPr lang="en-GB" dirty="0" err="1" smtClean="0"/>
              <a:t>imperfeição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pista</a:t>
            </a:r>
            <a:endParaRPr lang="en-GB" dirty="0"/>
          </a:p>
          <a:p>
            <a:pPr lvl="1"/>
            <a:r>
              <a:rPr lang="en-GB" dirty="0" err="1" smtClean="0"/>
              <a:t>Imperfeição</a:t>
            </a:r>
            <a:r>
              <a:rPr lang="en-GB" dirty="0" smtClean="0"/>
              <a:t> </a:t>
            </a:r>
            <a:r>
              <a:rPr lang="en-GB" dirty="0" err="1" smtClean="0"/>
              <a:t>removida</a:t>
            </a: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Monitoramento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Aviso</a:t>
            </a:r>
          </a:p>
          <a:p>
            <a:pPr lvl="1"/>
            <a:r>
              <a:rPr lang="en-GB" dirty="0" err="1"/>
              <a:t>Imperfeição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pista</a:t>
            </a:r>
            <a:endParaRPr lang="en-GB" dirty="0"/>
          </a:p>
          <a:p>
            <a:r>
              <a:rPr lang="en-GB" dirty="0" err="1" smtClean="0"/>
              <a:t>Mapas</a:t>
            </a:r>
            <a:endParaRPr lang="en-GB" dirty="0" smtClean="0"/>
          </a:p>
          <a:p>
            <a:pPr lvl="1"/>
            <a:r>
              <a:rPr lang="en-GB" dirty="0" err="1" smtClean="0"/>
              <a:t>Localização</a:t>
            </a:r>
            <a:r>
              <a:rPr lang="en-GB" dirty="0" smtClean="0"/>
              <a:t> das </a:t>
            </a:r>
            <a:r>
              <a:rPr lang="en-GB" dirty="0" err="1" smtClean="0"/>
              <a:t>imperfeições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1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</a:t>
            </a:r>
            <a:r>
              <a:rPr lang="en-GB" dirty="0" err="1" smtClean="0"/>
              <a:t>Tecnologias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Bump Busters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8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Tecnologias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/>
              <a:t>Xamarin</a:t>
            </a:r>
            <a:r>
              <a:rPr lang="en-GB" sz="2400" dirty="0" smtClean="0"/>
              <a:t> Forms</a:t>
            </a:r>
          </a:p>
          <a:p>
            <a:r>
              <a:rPr lang="en-GB" sz="2400" dirty="0" err="1" smtClean="0"/>
              <a:t>Xamarim</a:t>
            </a:r>
            <a:r>
              <a:rPr lang="en-GB" sz="2400" dirty="0" smtClean="0"/>
              <a:t> Maps</a:t>
            </a:r>
          </a:p>
          <a:p>
            <a:r>
              <a:rPr lang="en-GB" sz="2400" dirty="0" err="1" smtClean="0"/>
              <a:t>XLabs</a:t>
            </a:r>
            <a:endParaRPr lang="en-GB" sz="2400" dirty="0" smtClean="0"/>
          </a:p>
          <a:p>
            <a:pPr lvl="1"/>
            <a:r>
              <a:rPr lang="en-GB" sz="2000" dirty="0" smtClean="0"/>
              <a:t>Geolocation</a:t>
            </a:r>
          </a:p>
          <a:p>
            <a:pPr lvl="1"/>
            <a:r>
              <a:rPr lang="en-GB" sz="2000" dirty="0" err="1" smtClean="0"/>
              <a:t>Acelerometer</a:t>
            </a:r>
            <a:endParaRPr lang="en-GB" sz="2000" dirty="0" smtClean="0"/>
          </a:p>
          <a:p>
            <a:r>
              <a:rPr lang="en-GB" sz="2400" dirty="0" smtClean="0"/>
              <a:t>Azure</a:t>
            </a:r>
          </a:p>
          <a:p>
            <a:pPr lvl="1"/>
            <a:r>
              <a:rPr lang="en-GB" sz="2000" dirty="0" smtClean="0"/>
              <a:t>Mobile </a:t>
            </a:r>
            <a:r>
              <a:rPr lang="en-GB" sz="2000" dirty="0" err="1" smtClean="0"/>
              <a:t>Serivices</a:t>
            </a:r>
            <a:endParaRPr lang="en-GB" sz="2000" dirty="0" smtClean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2332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 </a:t>
            </a:r>
            <a:r>
              <a:rPr lang="en-GB" dirty="0" err="1" smtClean="0"/>
              <a:t>Futuro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Bump Busters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5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Futuro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Filtro</a:t>
            </a:r>
            <a:r>
              <a:rPr lang="en-GB" sz="2800" dirty="0" smtClean="0"/>
              <a:t> de </a:t>
            </a:r>
            <a:r>
              <a:rPr lang="en-GB" sz="2800" dirty="0" err="1" smtClean="0"/>
              <a:t>movimentos</a:t>
            </a:r>
            <a:r>
              <a:rPr lang="en-GB" sz="2800" dirty="0" smtClean="0"/>
              <a:t> </a:t>
            </a:r>
            <a:r>
              <a:rPr lang="en-GB" sz="2800" dirty="0" err="1" smtClean="0"/>
              <a:t>voluntários</a:t>
            </a:r>
            <a:endParaRPr lang="en-GB" sz="2800" dirty="0" smtClean="0"/>
          </a:p>
          <a:p>
            <a:r>
              <a:rPr lang="en-GB" sz="2800" dirty="0" smtClean="0"/>
              <a:t>Client Windows Phone</a:t>
            </a:r>
          </a:p>
          <a:p>
            <a:r>
              <a:rPr lang="en-GB" sz="2800" dirty="0" err="1" smtClean="0"/>
              <a:t>Interação</a:t>
            </a:r>
            <a:r>
              <a:rPr lang="en-GB" sz="2800" dirty="0" smtClean="0"/>
              <a:t> com </a:t>
            </a:r>
            <a:r>
              <a:rPr lang="en-GB" sz="2800" dirty="0" err="1" smtClean="0"/>
              <a:t>Comando</a:t>
            </a:r>
            <a:r>
              <a:rPr lang="en-GB" sz="2800" dirty="0" smtClean="0"/>
              <a:t> de </a:t>
            </a:r>
            <a:r>
              <a:rPr lang="en-GB" sz="2800" dirty="0" err="1" smtClean="0"/>
              <a:t>Voz</a:t>
            </a:r>
            <a:endParaRPr lang="en-GB" sz="2800" dirty="0" smtClean="0"/>
          </a:p>
          <a:p>
            <a:pPr lvl="1"/>
            <a:r>
              <a:rPr lang="en-GB" sz="2400" dirty="0" smtClean="0"/>
              <a:t>Cortana</a:t>
            </a:r>
          </a:p>
          <a:p>
            <a:pPr lvl="1"/>
            <a:r>
              <a:rPr lang="en-GB" sz="2400" dirty="0" smtClean="0"/>
              <a:t>Siri</a:t>
            </a:r>
          </a:p>
          <a:p>
            <a:pPr lvl="1"/>
            <a:r>
              <a:rPr lang="en-GB" sz="2400" dirty="0" smtClean="0"/>
              <a:t>Google Now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85718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Obrigado!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Bump Busters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23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Sobre</a:t>
            </a:r>
            <a:r>
              <a:rPr lang="en-GB" sz="2000" dirty="0" smtClean="0"/>
              <a:t> o </a:t>
            </a:r>
            <a:r>
              <a:rPr lang="en-GB" sz="2000" dirty="0" err="1" smtClean="0"/>
              <a:t>Grupo</a:t>
            </a:r>
            <a:endParaRPr lang="en-GB" sz="2000" dirty="0" smtClean="0"/>
          </a:p>
          <a:p>
            <a:r>
              <a:rPr lang="en-GB" sz="2000" dirty="0" smtClean="0"/>
              <a:t>A </a:t>
            </a:r>
            <a:r>
              <a:rPr lang="en-GB" sz="2000" dirty="0" err="1" smtClean="0"/>
              <a:t>Necessidade</a:t>
            </a:r>
            <a:endParaRPr lang="en-GB" sz="2000" dirty="0" smtClean="0"/>
          </a:p>
          <a:p>
            <a:r>
              <a:rPr lang="en-GB" sz="2000" dirty="0" smtClean="0"/>
              <a:t>A </a:t>
            </a:r>
            <a:r>
              <a:rPr lang="en-GB" sz="2000" dirty="0" err="1" smtClean="0"/>
              <a:t>Solução</a:t>
            </a:r>
            <a:endParaRPr lang="en-GB" sz="2000" dirty="0" smtClean="0"/>
          </a:p>
          <a:p>
            <a:r>
              <a:rPr lang="en-GB" sz="2000" dirty="0" smtClean="0"/>
              <a:t>As </a:t>
            </a:r>
            <a:r>
              <a:rPr lang="en-GB" sz="2000" dirty="0" err="1" smtClean="0"/>
              <a:t>Tecnologias</a:t>
            </a:r>
            <a:endParaRPr lang="en-GB" sz="2000" dirty="0" smtClean="0"/>
          </a:p>
          <a:p>
            <a:r>
              <a:rPr lang="en-GB" sz="2000" dirty="0" smtClean="0"/>
              <a:t>O </a:t>
            </a:r>
            <a:r>
              <a:rPr lang="en-GB" sz="2000" dirty="0" err="1" smtClean="0"/>
              <a:t>Futuro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377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Sobre</a:t>
            </a:r>
            <a:r>
              <a:rPr lang="en-GB" dirty="0" smtClean="0"/>
              <a:t> O </a:t>
            </a:r>
            <a:r>
              <a:rPr lang="en-GB" dirty="0" err="1" smtClean="0"/>
              <a:t>Grupo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Bump Busters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9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Sobre</a:t>
            </a:r>
            <a:r>
              <a:rPr lang="en-GB" dirty="0" smtClean="0"/>
              <a:t> o </a:t>
            </a:r>
            <a:r>
              <a:rPr lang="en-GB" dirty="0" err="1" smtClean="0"/>
              <a:t>Grupo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Hoff Silva</a:t>
            </a:r>
          </a:p>
          <a:p>
            <a:pPr lvl="1"/>
            <a:r>
              <a:rPr lang="en-GB" dirty="0" err="1" smtClean="0"/>
              <a:t>Especialista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Soluções</a:t>
            </a:r>
            <a:r>
              <a:rPr lang="en-GB" dirty="0" smtClean="0"/>
              <a:t> </a:t>
            </a:r>
            <a:r>
              <a:rPr lang="en-GB" dirty="0" err="1" smtClean="0"/>
              <a:t>Móveis</a:t>
            </a:r>
            <a:endParaRPr lang="en-GB" dirty="0" smtClean="0"/>
          </a:p>
          <a:p>
            <a:pPr lvl="1"/>
            <a:r>
              <a:rPr lang="en-GB" dirty="0" smtClean="0"/>
              <a:t>iOS, Android, Java, Swift</a:t>
            </a:r>
          </a:p>
          <a:p>
            <a:r>
              <a:rPr lang="en-GB" dirty="0" smtClean="0"/>
              <a:t>Bruno </a:t>
            </a:r>
            <a:r>
              <a:rPr lang="en-GB" dirty="0" err="1" smtClean="0"/>
              <a:t>Landim</a:t>
            </a:r>
            <a:endParaRPr lang="en-GB" dirty="0" smtClean="0"/>
          </a:p>
          <a:p>
            <a:pPr lvl="1"/>
            <a:r>
              <a:rPr lang="en-GB" dirty="0"/>
              <a:t>Design </a:t>
            </a:r>
            <a:r>
              <a:rPr lang="en-GB" dirty="0" err="1" smtClean="0"/>
              <a:t>Gráfico</a:t>
            </a:r>
            <a:endParaRPr lang="en-GB" dirty="0" smtClean="0"/>
          </a:p>
          <a:p>
            <a:pPr lvl="1"/>
            <a:r>
              <a:rPr lang="en-GB" dirty="0" err="1" smtClean="0"/>
              <a:t>Graduando</a:t>
            </a:r>
            <a:r>
              <a:rPr lang="en-GB" dirty="0" smtClean="0"/>
              <a:t> </a:t>
            </a:r>
            <a:r>
              <a:rPr lang="en-GB" dirty="0" err="1" smtClean="0"/>
              <a:t>Análise</a:t>
            </a:r>
            <a:r>
              <a:rPr lang="en-GB" dirty="0" smtClean="0"/>
              <a:t> e </a:t>
            </a:r>
            <a:r>
              <a:rPr lang="en-GB" dirty="0" err="1" smtClean="0"/>
              <a:t>Desenvolvimento</a:t>
            </a:r>
            <a:r>
              <a:rPr lang="en-GB" dirty="0" smtClean="0"/>
              <a:t> de </a:t>
            </a:r>
            <a:r>
              <a:rPr lang="en-GB" dirty="0" err="1" smtClean="0"/>
              <a:t>Sistemas</a:t>
            </a:r>
            <a:endParaRPr lang="en-GB" dirty="0" smtClean="0"/>
          </a:p>
          <a:p>
            <a:pPr lvl="1"/>
            <a:r>
              <a:rPr lang="en-GB" dirty="0" err="1" smtClean="0"/>
              <a:t>Entusiasta</a:t>
            </a:r>
            <a:r>
              <a:rPr lang="en-GB" dirty="0" smtClean="0"/>
              <a:t> .NET</a:t>
            </a:r>
          </a:p>
          <a:p>
            <a:r>
              <a:rPr lang="en-GB" dirty="0" smtClean="0"/>
              <a:t>Filipe Ferreira</a:t>
            </a:r>
          </a:p>
          <a:p>
            <a:pPr lvl="1"/>
            <a:r>
              <a:rPr lang="en-GB" dirty="0" err="1" smtClean="0"/>
              <a:t>Infraestrutura</a:t>
            </a:r>
            <a:endParaRPr lang="en-GB" dirty="0" smtClean="0"/>
          </a:p>
          <a:p>
            <a:pPr lvl="1"/>
            <a:r>
              <a:rPr lang="en-GB" dirty="0" err="1" smtClean="0"/>
              <a:t>Graduando</a:t>
            </a:r>
            <a:r>
              <a:rPr lang="en-GB" dirty="0" smtClean="0"/>
              <a:t> </a:t>
            </a:r>
            <a:r>
              <a:rPr lang="en-GB" dirty="0" err="1" smtClean="0"/>
              <a:t>Ciência</a:t>
            </a:r>
            <a:r>
              <a:rPr lang="en-GB" dirty="0" smtClean="0"/>
              <a:t> da </a:t>
            </a:r>
            <a:r>
              <a:rPr lang="en-GB" dirty="0" err="1" smtClean="0"/>
              <a:t>Computação</a:t>
            </a:r>
            <a:endParaRPr lang="en-GB" dirty="0" smtClean="0"/>
          </a:p>
          <a:p>
            <a:r>
              <a:rPr lang="en-GB" dirty="0" smtClean="0"/>
              <a:t>Denis Da Silva</a:t>
            </a:r>
          </a:p>
          <a:p>
            <a:pPr lvl="1"/>
            <a:r>
              <a:rPr lang="en-GB" dirty="0" err="1" smtClean="0"/>
              <a:t>Arquiteto</a:t>
            </a:r>
            <a:r>
              <a:rPr lang="en-GB" dirty="0" smtClean="0"/>
              <a:t> de Software</a:t>
            </a:r>
          </a:p>
          <a:p>
            <a:pPr lvl="1"/>
            <a:r>
              <a:rPr lang="en-GB" dirty="0" smtClean="0"/>
              <a:t>ASP .NET, Azure</a:t>
            </a:r>
          </a:p>
          <a:p>
            <a:pPr lvl="1"/>
            <a:r>
              <a:rPr lang="en-GB" dirty="0" smtClean="0"/>
              <a:t>WPF, Silverlight, Windows Phone</a:t>
            </a:r>
          </a:p>
          <a:p>
            <a:pPr lvl="1"/>
            <a:r>
              <a:rPr lang="en-GB" dirty="0" smtClean="0"/>
              <a:t>POG Master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Bump Busters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2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Necessidade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Bump Busters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6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Necessidade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600" b="1" dirty="0" err="1" smtClean="0"/>
              <a:t>Riscos</a:t>
            </a:r>
            <a:r>
              <a:rPr lang="en-GB" sz="3600" b="1" dirty="0" smtClean="0"/>
              <a:t> de </a:t>
            </a:r>
            <a:r>
              <a:rPr lang="en-GB" sz="3600" b="1" dirty="0" err="1" smtClean="0"/>
              <a:t>Locomoção</a:t>
            </a:r>
            <a:endParaRPr lang="en-GB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Buracos</a:t>
            </a:r>
            <a:r>
              <a:rPr lang="en-GB" sz="3200" dirty="0"/>
              <a:t> Na Estrada</a:t>
            </a:r>
          </a:p>
          <a:p>
            <a:r>
              <a:rPr lang="en-GB" sz="3200" dirty="0" err="1"/>
              <a:t>Quebra-molas</a:t>
            </a:r>
            <a:endParaRPr lang="en-GB" sz="3200" dirty="0"/>
          </a:p>
          <a:p>
            <a:r>
              <a:rPr lang="en-GB" sz="3200" dirty="0" err="1" smtClean="0"/>
              <a:t>Estradas</a:t>
            </a:r>
            <a:r>
              <a:rPr lang="en-GB" sz="3200" dirty="0" smtClean="0"/>
              <a:t> mal </a:t>
            </a:r>
            <a:r>
              <a:rPr lang="en-GB" sz="3200" dirty="0" err="1" smtClean="0"/>
              <a:t>cuidadas</a:t>
            </a:r>
            <a:endParaRPr lang="en-GB" sz="3200" dirty="0" smtClean="0"/>
          </a:p>
          <a:p>
            <a:r>
              <a:rPr lang="en-GB" sz="3200" dirty="0" err="1" smtClean="0"/>
              <a:t>Fraca</a:t>
            </a:r>
            <a:r>
              <a:rPr lang="en-GB" sz="3200" dirty="0" smtClean="0"/>
              <a:t> </a:t>
            </a:r>
            <a:r>
              <a:rPr lang="en-GB" sz="3200" dirty="0" err="1" smtClean="0"/>
              <a:t>sinalização</a:t>
            </a:r>
            <a:endParaRPr lang="en-GB" sz="3200" dirty="0" smtClean="0"/>
          </a:p>
          <a:p>
            <a:endParaRPr lang="en-GB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b="1" dirty="0" err="1" smtClean="0"/>
              <a:t>Prejuízo</a:t>
            </a:r>
            <a:endParaRPr lang="en-GB" sz="36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sz="3200" dirty="0"/>
              <a:t>Acidentes</a:t>
            </a:r>
          </a:p>
          <a:p>
            <a:r>
              <a:rPr lang="pt-BR" sz="3200" dirty="0"/>
              <a:t>Danos </a:t>
            </a:r>
            <a:r>
              <a:rPr lang="pt-BR" sz="3200" dirty="0" smtClean="0"/>
              <a:t>físicos (saúde)</a:t>
            </a:r>
            <a:endParaRPr lang="pt-BR" sz="3200" dirty="0"/>
          </a:p>
          <a:p>
            <a:r>
              <a:rPr lang="pt-BR" sz="3200" dirty="0"/>
              <a:t>Danos </a:t>
            </a:r>
            <a:r>
              <a:rPr lang="pt-BR" sz="3200" dirty="0" smtClean="0"/>
              <a:t>materiais</a:t>
            </a:r>
            <a:endParaRPr lang="pt-BR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716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E se </a:t>
            </a:r>
            <a:r>
              <a:rPr lang="en-GB" sz="2800" dirty="0" err="1" smtClean="0"/>
              <a:t>pudéssemos</a:t>
            </a:r>
            <a:r>
              <a:rPr lang="en-GB" sz="2800" dirty="0" smtClean="0"/>
              <a:t> </a:t>
            </a:r>
            <a:r>
              <a:rPr lang="en-GB" sz="2800" dirty="0" err="1" smtClean="0"/>
              <a:t>prever</a:t>
            </a:r>
            <a:r>
              <a:rPr lang="en-GB" sz="2800" dirty="0" smtClean="0"/>
              <a:t> as </a:t>
            </a:r>
            <a:r>
              <a:rPr lang="en-GB" sz="2800" dirty="0" err="1" smtClean="0"/>
              <a:t>imperfeições</a:t>
            </a:r>
            <a:r>
              <a:rPr lang="en-GB" sz="2800" dirty="0" smtClean="0"/>
              <a:t> da </a:t>
            </a:r>
            <a:r>
              <a:rPr lang="en-GB" sz="2800" dirty="0" err="1" smtClean="0"/>
              <a:t>estrada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7" b="14957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Como </a:t>
            </a:r>
            <a:r>
              <a:rPr lang="en-GB" dirty="0" err="1" smtClean="0"/>
              <a:t>Solucionar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 smtClean="0"/>
              <a:t>Previsão</a:t>
            </a:r>
            <a:r>
              <a:rPr lang="en-GB" sz="3200" dirty="0" smtClean="0"/>
              <a:t> de </a:t>
            </a:r>
            <a:r>
              <a:rPr lang="en-GB" sz="3200" dirty="0" err="1" smtClean="0"/>
              <a:t>imperfeições</a:t>
            </a:r>
            <a:r>
              <a:rPr lang="en-GB" sz="3200" dirty="0" smtClean="0"/>
              <a:t> </a:t>
            </a:r>
            <a:r>
              <a:rPr lang="en-GB" sz="3200" dirty="0" err="1" smtClean="0"/>
              <a:t>na</a:t>
            </a:r>
            <a:r>
              <a:rPr lang="en-GB" sz="3200" dirty="0" smtClean="0"/>
              <a:t> </a:t>
            </a:r>
            <a:r>
              <a:rPr lang="en-GB" sz="3200" dirty="0" err="1" smtClean="0"/>
              <a:t>pista</a:t>
            </a:r>
            <a:endParaRPr lang="en-GB" sz="3200" dirty="0" smtClean="0"/>
          </a:p>
          <a:p>
            <a:r>
              <a:rPr lang="en-GB" sz="3200" dirty="0" err="1" smtClean="0"/>
              <a:t>Interação</a:t>
            </a:r>
            <a:r>
              <a:rPr lang="en-GB" sz="3200" dirty="0" smtClean="0"/>
              <a:t> </a:t>
            </a:r>
            <a:r>
              <a:rPr lang="en-GB" sz="3200" dirty="0" err="1" smtClean="0"/>
              <a:t>em</a:t>
            </a:r>
            <a:r>
              <a:rPr lang="en-GB" sz="3200" dirty="0" smtClean="0"/>
              <a:t> Tempo real</a:t>
            </a:r>
          </a:p>
          <a:p>
            <a:r>
              <a:rPr lang="en-GB" sz="3200" dirty="0" err="1" smtClean="0"/>
              <a:t>Atuação</a:t>
            </a:r>
            <a:r>
              <a:rPr lang="en-GB" sz="3200" dirty="0" smtClean="0"/>
              <a:t> </a:t>
            </a:r>
            <a:r>
              <a:rPr lang="en-GB" sz="3200" dirty="0" err="1" smtClean="0"/>
              <a:t>mínima</a:t>
            </a:r>
            <a:r>
              <a:rPr lang="en-GB" sz="3200" dirty="0" smtClean="0"/>
              <a:t> do </a:t>
            </a:r>
            <a:r>
              <a:rPr lang="en-GB" sz="3200" dirty="0" err="1" smtClean="0"/>
              <a:t>condutor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692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Aplicação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Bump Busters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5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326</TotalTime>
  <Words>195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Bump Busters</vt:lpstr>
      <vt:lpstr>Agenda</vt:lpstr>
      <vt:lpstr>Sobre O Grupo</vt:lpstr>
      <vt:lpstr>Sobre o Grupo</vt:lpstr>
      <vt:lpstr>A Necessidade</vt:lpstr>
      <vt:lpstr>A Necessidade</vt:lpstr>
      <vt:lpstr>E se pudéssemos prever as imperfeições da estrada?</vt:lpstr>
      <vt:lpstr>Como Solucionar?</vt:lpstr>
      <vt:lpstr>A Aplicação</vt:lpstr>
      <vt:lpstr>Bump Buster</vt:lpstr>
      <vt:lpstr>As Tecnologias</vt:lpstr>
      <vt:lpstr>Tecnologias</vt:lpstr>
      <vt:lpstr>O Futuro</vt:lpstr>
      <vt:lpstr>Futuro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Bump Busters</dc:title>
  <dc:creator>Denis Da Silva</dc:creator>
  <cp:lastModifiedBy>Denis Da Silva</cp:lastModifiedBy>
  <cp:revision>21</cp:revision>
  <dcterms:created xsi:type="dcterms:W3CDTF">2015-10-04T13:15:55Z</dcterms:created>
  <dcterms:modified xsi:type="dcterms:W3CDTF">2015-10-04T18:42:35Z</dcterms:modified>
</cp:coreProperties>
</file>