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photoAlbum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 showScrollbar="0"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3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FEF4-19EF-409F-83C1-388AA91967EA}" type="datetimeFigureOut">
              <a:rPr lang="uk-UA" smtClean="0"/>
              <a:t>13.11.2015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3384-35EA-4E36-86DA-3397A71CBBD5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FEF4-19EF-409F-83C1-388AA91967EA}" type="datetimeFigureOut">
              <a:rPr lang="uk-UA" smtClean="0"/>
              <a:t>13.11.2015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3384-35EA-4E36-86DA-3397A71CBBD5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FEF4-19EF-409F-83C1-388AA91967EA}" type="datetimeFigureOut">
              <a:rPr lang="uk-UA" smtClean="0"/>
              <a:t>13.11.2015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3384-35EA-4E36-86DA-3397A71CBBD5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FEF4-19EF-409F-83C1-388AA91967EA}" type="datetimeFigureOut">
              <a:rPr lang="uk-UA" smtClean="0"/>
              <a:t>13.11.2015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3384-35EA-4E36-86DA-3397A71CBBD5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FEF4-19EF-409F-83C1-388AA91967EA}" type="datetimeFigureOut">
              <a:rPr lang="uk-UA" smtClean="0"/>
              <a:t>13.11.2015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3384-35EA-4E36-86DA-3397A71CBBD5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FEF4-19EF-409F-83C1-388AA91967EA}" type="datetimeFigureOut">
              <a:rPr lang="uk-UA" smtClean="0"/>
              <a:t>13.11.2015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3384-35EA-4E36-86DA-3397A71CBBD5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FEF4-19EF-409F-83C1-388AA91967EA}" type="datetimeFigureOut">
              <a:rPr lang="uk-UA" smtClean="0"/>
              <a:t>13.11.2015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3384-35EA-4E36-86DA-3397A71CBBD5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FEF4-19EF-409F-83C1-388AA91967EA}" type="datetimeFigureOut">
              <a:rPr lang="uk-UA" smtClean="0"/>
              <a:t>13.11.2015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3384-35EA-4E36-86DA-3397A71CBBD5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FEF4-19EF-409F-83C1-388AA91967EA}" type="datetimeFigureOut">
              <a:rPr lang="uk-UA" smtClean="0"/>
              <a:t>13.11.2015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3384-35EA-4E36-86DA-3397A71CBBD5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FEF4-19EF-409F-83C1-388AA91967EA}" type="datetimeFigureOut">
              <a:rPr lang="uk-UA" smtClean="0"/>
              <a:t>13.11.2015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3384-35EA-4E36-86DA-3397A71CBBD5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FEF4-19EF-409F-83C1-388AA91967EA}" type="datetimeFigureOut">
              <a:rPr lang="uk-UA" smtClean="0"/>
              <a:t>13.11.2015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3384-35EA-4E36-86DA-3397A71CBBD5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3FEF4-19EF-409F-83C1-388AA91967EA}" type="datetimeFigureOut">
              <a:rPr lang="uk-UA" smtClean="0"/>
              <a:t>13.11.2015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53384-35EA-4E36-86DA-3397A71CBBD5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Clear Sans" pitchFamily="34" charset="0"/>
                <a:cs typeface="Clear Sans" pitchFamily="34" charset="0"/>
              </a:rPr>
              <a:t>2048 Rules</a:t>
            </a:r>
            <a:br>
              <a:rPr lang="en-US" b="1" dirty="0" smtClean="0">
                <a:latin typeface="Clear Sans" pitchFamily="34" charset="0"/>
                <a:cs typeface="Clear Sans" pitchFamily="34" charset="0"/>
              </a:rPr>
            </a:br>
            <a:r>
              <a:rPr lang="en-US" b="1" dirty="0" smtClean="0">
                <a:latin typeface="Clear Sans" pitchFamily="34" charset="0"/>
                <a:cs typeface="Clear Sans" pitchFamily="34" charset="0"/>
              </a:rPr>
              <a:t/>
            </a:r>
            <a:br>
              <a:rPr lang="en-US" b="1" dirty="0" smtClean="0">
                <a:latin typeface="Clear Sans" pitchFamily="34" charset="0"/>
                <a:cs typeface="Clear Sans" pitchFamily="34" charset="0"/>
              </a:rPr>
            </a:br>
            <a:r>
              <a:rPr lang="en-US" b="1" dirty="0" smtClean="0">
                <a:latin typeface="Clear Sans" pitchFamily="34" charset="0"/>
                <a:cs typeface="Clear Sans" pitchFamily="34" charset="0"/>
              </a:rPr>
              <a:t>Preparatory steps to create move</a:t>
            </a:r>
            <a:br>
              <a:rPr lang="en-US" b="1" dirty="0" smtClean="0">
                <a:latin typeface="Clear Sans" pitchFamily="34" charset="0"/>
                <a:cs typeface="Clear Sans" pitchFamily="34" charset="0"/>
              </a:rPr>
            </a:br>
            <a:r>
              <a:rPr lang="en-US" b="1" dirty="0" smtClean="0">
                <a:latin typeface="Clear Sans" pitchFamily="34" charset="0"/>
                <a:cs typeface="Clear Sans" pitchFamily="34" charset="0"/>
              </a:rPr>
              <a:t>and merge logic </a:t>
            </a:r>
            <a:endParaRPr lang="uk-UA" b="1" dirty="0">
              <a:latin typeface="Clear Sans" pitchFamily="34" charset="0"/>
              <a:cs typeface="Clear Sans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Rule9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Rule10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Rule11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Rule12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Rule13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Rule14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Rule1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Rule2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Rule3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Rule4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Rule5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Rule6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Rule7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Rule8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</Words>
  <Application>Microsoft Office PowerPoint</Application>
  <PresentationFormat>Экран (4:3)</PresentationFormat>
  <Paragraphs>1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2048 Rules  Preparatory steps to create move and merge logic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2048 Rules  Preparatory steps to create move and merge logic</dc:title>
  <dc:creator>Ann</dc:creator>
  <cp:lastModifiedBy>Ann</cp:lastModifiedBy>
  <cp:revision>8</cp:revision>
  <dcterms:created xsi:type="dcterms:W3CDTF">2015-11-13T20:03:24Z</dcterms:created>
  <dcterms:modified xsi:type="dcterms:W3CDTF">2015-11-13T21:16:18Z</dcterms:modified>
</cp:coreProperties>
</file>