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BA"/>
    <a:srgbClr val="B4DDFE"/>
    <a:srgbClr val="B3E6FF"/>
    <a:srgbClr val="006699"/>
    <a:srgbClr val="000000"/>
    <a:srgbClr val="FFFFFF"/>
    <a:srgbClr val="841A1D"/>
    <a:srgbClr val="92C6FA"/>
    <a:srgbClr val="7F7F7F"/>
    <a:srgbClr val="F5C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84806" autoAdjust="0"/>
  </p:normalViewPr>
  <p:slideViewPr>
    <p:cSldViewPr>
      <p:cViewPr varScale="1">
        <p:scale>
          <a:sx n="95" d="100"/>
          <a:sy n="95" d="100"/>
        </p:scale>
        <p:origin x="300" y="1386"/>
      </p:cViewPr>
      <p:guideLst>
        <p:guide orient="horz" pos="3884"/>
        <p:guide orient="horz" pos="663"/>
        <p:guide orient="horz" pos="1142"/>
        <p:guide orient="horz" pos="1207"/>
        <p:guide orient="horz" pos="3748"/>
        <p:guide orient="horz" pos="1480"/>
        <p:guide pos="431"/>
        <p:guide pos="4558"/>
        <p:guide pos="5375"/>
        <p:guide pos="340"/>
      </p:guideLst>
    </p:cSldViewPr>
  </p:slideViewPr>
  <p:outlineViewPr>
    <p:cViewPr>
      <p:scale>
        <a:sx n="33" d="100"/>
        <a:sy n="33" d="100"/>
      </p:scale>
      <p:origin x="0" y="-133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3966" y="-84"/>
      </p:cViewPr>
      <p:guideLst>
        <p:guide orient="horz" pos="3127"/>
        <p:guide pos="2100"/>
      </p:guideLst>
    </p:cSldViewPr>
  </p:notes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</Template>
  <TotalTime>14734</TotalTime>
  <Words>841</Words>
  <Application>Microsoft Office PowerPoint</Application>
  <PresentationFormat>Экран (4:3)</PresentationFormat>
  <Paragraphs>312</Paragraphs>
  <Slides>57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PragmaticaCTT</vt:lpstr>
      <vt:lpstr>Wingdings</vt:lpstr>
      <vt:lpstr>Wingdings 2</vt:lpstr>
      <vt:lpstr>Шаблон презентации</vt:lpstr>
      <vt:lpstr>Реальная кодогенерация  с использованием T4-шаблонов</vt:lpstr>
      <vt:lpstr>О себе</vt:lpstr>
      <vt:lpstr>О компании</vt:lpstr>
      <vt:lpstr>Три части, три плана </vt:lpstr>
      <vt:lpstr>Вводная часть</vt:lpstr>
      <vt:lpstr>Теоретическая часть</vt:lpstr>
      <vt:lpstr>Практическая часть</vt:lpstr>
      <vt:lpstr>Где я?</vt:lpstr>
      <vt:lpstr>Примеры кодогенерации</vt:lpstr>
      <vt:lpstr>Что такое кодогенерация?</vt:lpstr>
      <vt:lpstr>Цели кодогенерации</vt:lpstr>
      <vt:lpstr>Особенности написания генераторов</vt:lpstr>
      <vt:lpstr>Где я?</vt:lpstr>
      <vt:lpstr>Что такое шаблон?</vt:lpstr>
      <vt:lpstr>Шаблоны T4</vt:lpstr>
      <vt:lpstr>Где я?</vt:lpstr>
      <vt:lpstr>Другие макроязыки</vt:lpstr>
      <vt:lpstr>Где я?</vt:lpstr>
      <vt:lpstr>Инструменты</vt:lpstr>
      <vt:lpstr>Где я?</vt:lpstr>
      <vt:lpstr>Как работает движок</vt:lpstr>
      <vt:lpstr>Где я?</vt:lpstr>
      <vt:lpstr>Виды шаблонов</vt:lpstr>
      <vt:lpstr>Шаблоны времени выполнения</vt:lpstr>
      <vt:lpstr>Шаблоны времени разработки</vt:lpstr>
      <vt:lpstr>Где я?</vt:lpstr>
      <vt:lpstr>Директивы</vt:lpstr>
      <vt:lpstr>Текст шаблона</vt:lpstr>
      <vt:lpstr>Управляющий код</vt:lpstr>
      <vt:lpstr>Где я?</vt:lpstr>
      <vt:lpstr>Управляющий код. Пример 1</vt:lpstr>
      <vt:lpstr>Управляющий код. Пример 2</vt:lpstr>
      <vt:lpstr>Управляющий код. Пример 3</vt:lpstr>
      <vt:lpstr>Где я?</vt:lpstr>
      <vt:lpstr>Включение шаблонов</vt:lpstr>
      <vt:lpstr>Включение шаблонов</vt:lpstr>
      <vt:lpstr>Где я?</vt:lpstr>
      <vt:lpstr>Недостатки и подводные камни</vt:lpstr>
      <vt:lpstr>Где я?</vt:lpstr>
      <vt:lpstr>Задача</vt:lpstr>
      <vt:lpstr>Где я?</vt:lpstr>
      <vt:lpstr>Пример в Visual Studio</vt:lpstr>
      <vt:lpstr>Где я?</vt:lpstr>
      <vt:lpstr>Интеграция с Enterprise Architect</vt:lpstr>
      <vt:lpstr>Где я?</vt:lpstr>
      <vt:lpstr>Пример в Visual Studio</vt:lpstr>
      <vt:lpstr>Хранимые процедуры</vt:lpstr>
      <vt:lpstr>Пример в Visual Studio</vt:lpstr>
      <vt:lpstr>Стандартные конструкции</vt:lpstr>
      <vt:lpstr>Пример в Visual Studio</vt:lpstr>
      <vt:lpstr>Стандартные конструкции</vt:lpstr>
      <vt:lpstr>Пример в Visual Studio</vt:lpstr>
      <vt:lpstr>Стандартные конструкции</vt:lpstr>
      <vt:lpstr>Где я?</vt:lpstr>
      <vt:lpstr>Потенциал для развития</vt:lpstr>
      <vt:lpstr>Основные ресурсы по T4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Музыка П.А.</dc:creator>
  <cp:lastModifiedBy>Музыка П.А.</cp:lastModifiedBy>
  <cp:revision>455</cp:revision>
  <cp:lastPrinted>2012-10-17T13:54:47Z</cp:lastPrinted>
  <dcterms:created xsi:type="dcterms:W3CDTF">2015-03-17T08:51:18Z</dcterms:created>
  <dcterms:modified xsi:type="dcterms:W3CDTF">2015-04-02T14:50:41Z</dcterms:modified>
</cp:coreProperties>
</file>