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Lisandro Varela Monsalve" userId="19e77caa2c90f7aa" providerId="LiveId" clId="{83383CD8-DCBD-4978-B59A-A253951D0384}"/>
    <pc:docChg chg="undo custSel addSld delSld modSld sldOrd">
      <pc:chgData name="Cesar Lisandro Varela Monsalve" userId="19e77caa2c90f7aa" providerId="LiveId" clId="{83383CD8-DCBD-4978-B59A-A253951D0384}" dt="2024-05-24T02:53:56.203" v="695" actId="20577"/>
      <pc:docMkLst>
        <pc:docMk/>
      </pc:docMkLst>
      <pc:sldChg chg="addSp delSp modSp add del mod">
        <pc:chgData name="Cesar Lisandro Varela Monsalve" userId="19e77caa2c90f7aa" providerId="LiveId" clId="{83383CD8-DCBD-4978-B59A-A253951D0384}" dt="2024-05-24T02:53:56.203" v="695" actId="20577"/>
        <pc:sldMkLst>
          <pc:docMk/>
          <pc:sldMk cId="2604947631" sldId="267"/>
        </pc:sldMkLst>
        <pc:spChg chg="add mod">
          <ac:chgData name="Cesar Lisandro Varela Monsalve" userId="19e77caa2c90f7aa" providerId="LiveId" clId="{83383CD8-DCBD-4978-B59A-A253951D0384}" dt="2024-05-24T02:53:56.203" v="695" actId="20577"/>
          <ac:spMkLst>
            <pc:docMk/>
            <pc:sldMk cId="2604947631" sldId="267"/>
            <ac:spMk id="2" creationId="{9DB88B35-A6DE-D55B-5D5E-D99010A58FB8}"/>
          </ac:spMkLst>
        </pc:spChg>
        <pc:spChg chg="add mod">
          <ac:chgData name="Cesar Lisandro Varela Monsalve" userId="19e77caa2c90f7aa" providerId="LiveId" clId="{83383CD8-DCBD-4978-B59A-A253951D0384}" dt="2024-05-24T02:11:58.701" v="635" actId="1076"/>
          <ac:spMkLst>
            <pc:docMk/>
            <pc:sldMk cId="2604947631" sldId="267"/>
            <ac:spMk id="3" creationId="{799DB79F-B75B-3174-C62B-94AF0B8CEE1E}"/>
          </ac:spMkLst>
        </pc:spChg>
        <pc:spChg chg="add del mod">
          <ac:chgData name="Cesar Lisandro Varela Monsalve" userId="19e77caa2c90f7aa" providerId="LiveId" clId="{83383CD8-DCBD-4978-B59A-A253951D0384}" dt="2024-05-24T02:11:41.981" v="632" actId="478"/>
          <ac:spMkLst>
            <pc:docMk/>
            <pc:sldMk cId="2604947631" sldId="267"/>
            <ac:spMk id="5" creationId="{AC6D06EA-6FA7-EF13-A0C5-0CD2FFC636CA}"/>
          </ac:spMkLst>
        </pc:spChg>
        <pc:spChg chg="add mod">
          <ac:chgData name="Cesar Lisandro Varela Monsalve" userId="19e77caa2c90f7aa" providerId="LiveId" clId="{83383CD8-DCBD-4978-B59A-A253951D0384}" dt="2024-05-24T02:10:36.494" v="611" actId="14100"/>
          <ac:spMkLst>
            <pc:docMk/>
            <pc:sldMk cId="2604947631" sldId="267"/>
            <ac:spMk id="6" creationId="{CDD4843E-5475-C239-3C74-ACFF3AEF6A0A}"/>
          </ac:spMkLst>
        </pc:spChg>
        <pc:spChg chg="add mod">
          <ac:chgData name="Cesar Lisandro Varela Monsalve" userId="19e77caa2c90f7aa" providerId="LiveId" clId="{83383CD8-DCBD-4978-B59A-A253951D0384}" dt="2024-05-24T02:15:07.913" v="668" actId="1076"/>
          <ac:spMkLst>
            <pc:docMk/>
            <pc:sldMk cId="2604947631" sldId="267"/>
            <ac:spMk id="8" creationId="{92BD063A-5517-AC9B-B76F-25CE2DB5F330}"/>
          </ac:spMkLst>
        </pc:spChg>
        <pc:spChg chg="add mod">
          <ac:chgData name="Cesar Lisandro Varela Monsalve" userId="19e77caa2c90f7aa" providerId="LiveId" clId="{83383CD8-DCBD-4978-B59A-A253951D0384}" dt="2024-05-24T02:16:10.323" v="688" actId="20577"/>
          <ac:spMkLst>
            <pc:docMk/>
            <pc:sldMk cId="2604947631" sldId="267"/>
            <ac:spMk id="9" creationId="{ABEFB933-6BED-8928-8594-BD259023E05A}"/>
          </ac:spMkLst>
        </pc:spChg>
        <pc:spChg chg="mod">
          <ac:chgData name="Cesar Lisandro Varela Monsalve" userId="19e77caa2c90f7aa" providerId="LiveId" clId="{83383CD8-DCBD-4978-B59A-A253951D0384}" dt="2024-05-24T02:09:56.189" v="549" actId="1076"/>
          <ac:spMkLst>
            <pc:docMk/>
            <pc:sldMk cId="2604947631" sldId="267"/>
            <ac:spMk id="19" creationId="{CE2B9539-7997-90CF-3723-95616577E810}"/>
          </ac:spMkLst>
        </pc:spChg>
        <pc:spChg chg="del mod">
          <ac:chgData name="Cesar Lisandro Varela Monsalve" userId="19e77caa2c90f7aa" providerId="LiveId" clId="{83383CD8-DCBD-4978-B59A-A253951D0384}" dt="2024-05-24T02:11:26.395" v="630" actId="478"/>
          <ac:spMkLst>
            <pc:docMk/>
            <pc:sldMk cId="2604947631" sldId="267"/>
            <ac:spMk id="21" creationId="{06477287-CAAF-4DC7-E0CF-29F3AF23EC67}"/>
          </ac:spMkLst>
        </pc:spChg>
        <pc:spChg chg="mod">
          <ac:chgData name="Cesar Lisandro Varela Monsalve" userId="19e77caa2c90f7aa" providerId="LiveId" clId="{83383CD8-DCBD-4978-B59A-A253951D0384}" dt="2024-05-24T02:12:04.027" v="636" actId="1076"/>
          <ac:spMkLst>
            <pc:docMk/>
            <pc:sldMk cId="2604947631" sldId="267"/>
            <ac:spMk id="22" creationId="{933BB3D7-7492-B7D2-A2AC-51E5B0268ECA}"/>
          </ac:spMkLst>
        </pc:spChg>
        <pc:spChg chg="mod">
          <ac:chgData name="Cesar Lisandro Varela Monsalve" userId="19e77caa2c90f7aa" providerId="LiveId" clId="{83383CD8-DCBD-4978-B59A-A253951D0384}" dt="2024-05-24T02:53:16.445" v="689" actId="6549"/>
          <ac:spMkLst>
            <pc:docMk/>
            <pc:sldMk cId="2604947631" sldId="267"/>
            <ac:spMk id="23" creationId="{65BFA3E3-4D03-ED45-F878-4C4AE9678336}"/>
          </ac:spMkLst>
        </pc:spChg>
        <pc:spChg chg="del mod">
          <ac:chgData name="Cesar Lisandro Varela Monsalve" userId="19e77caa2c90f7aa" providerId="LiveId" clId="{83383CD8-DCBD-4978-B59A-A253951D0384}" dt="2024-05-24T02:11:27.732" v="631" actId="478"/>
          <ac:spMkLst>
            <pc:docMk/>
            <pc:sldMk cId="2604947631" sldId="267"/>
            <ac:spMk id="24" creationId="{DB45FB85-BC49-358B-5FE9-8F30924431FF}"/>
          </ac:spMkLst>
        </pc:spChg>
      </pc:sldChg>
      <pc:sldChg chg="addSp delSp modSp add mod ord">
        <pc:chgData name="Cesar Lisandro Varela Monsalve" userId="19e77caa2c90f7aa" providerId="LiveId" clId="{83383CD8-DCBD-4978-B59A-A253951D0384}" dt="2024-05-24T01:59:39.964" v="450" actId="1076"/>
        <pc:sldMkLst>
          <pc:docMk/>
          <pc:sldMk cId="657822301" sldId="268"/>
        </pc:sldMkLst>
        <pc:spChg chg="del">
          <ac:chgData name="Cesar Lisandro Varela Monsalve" userId="19e77caa2c90f7aa" providerId="LiveId" clId="{83383CD8-DCBD-4978-B59A-A253951D0384}" dt="2024-05-24T01:45:51.074" v="5" actId="478"/>
          <ac:spMkLst>
            <pc:docMk/>
            <pc:sldMk cId="657822301" sldId="268"/>
            <ac:spMk id="2" creationId="{ABB51ED6-AF34-BF70-86FA-C27DD3D0EC49}"/>
          </ac:spMkLst>
        </pc:spChg>
        <pc:spChg chg="del">
          <ac:chgData name="Cesar Lisandro Varela Monsalve" userId="19e77caa2c90f7aa" providerId="LiveId" clId="{83383CD8-DCBD-4978-B59A-A253951D0384}" dt="2024-05-24T01:46:03.302" v="6" actId="478"/>
          <ac:spMkLst>
            <pc:docMk/>
            <pc:sldMk cId="657822301" sldId="268"/>
            <ac:spMk id="3" creationId="{0C106DCF-8B79-B0F7-795C-32D910ECBE01}"/>
          </ac:spMkLst>
        </pc:spChg>
        <pc:spChg chg="mod">
          <ac:chgData name="Cesar Lisandro Varela Monsalve" userId="19e77caa2c90f7aa" providerId="LiveId" clId="{83383CD8-DCBD-4978-B59A-A253951D0384}" dt="2024-05-24T01:46:14.421" v="10" actId="1076"/>
          <ac:spMkLst>
            <pc:docMk/>
            <pc:sldMk cId="657822301" sldId="268"/>
            <ac:spMk id="9" creationId="{9298E5C9-566D-5679-79E7-93B84C5B32B6}"/>
          </ac:spMkLst>
        </pc:spChg>
        <pc:spChg chg="add del mod">
          <ac:chgData name="Cesar Lisandro Varela Monsalve" userId="19e77caa2c90f7aa" providerId="LiveId" clId="{83383CD8-DCBD-4978-B59A-A253951D0384}" dt="2024-05-24T01:47:14.617" v="58" actId="22"/>
          <ac:spMkLst>
            <pc:docMk/>
            <pc:sldMk cId="657822301" sldId="268"/>
            <ac:spMk id="10" creationId="{F315A9D6-1B1B-53FF-7C6F-39E2E7A126B5}"/>
          </ac:spMkLst>
        </pc:spChg>
        <pc:spChg chg="add mod">
          <ac:chgData name="Cesar Lisandro Varela Monsalve" userId="19e77caa2c90f7aa" providerId="LiveId" clId="{83383CD8-DCBD-4978-B59A-A253951D0384}" dt="2024-05-24T01:55:25.155" v="448" actId="207"/>
          <ac:spMkLst>
            <pc:docMk/>
            <pc:sldMk cId="657822301" sldId="268"/>
            <ac:spMk id="11" creationId="{06F9F7F7-D66E-80CA-E426-75EF04086B92}"/>
          </ac:spMkLst>
        </pc:spChg>
        <pc:spChg chg="mod">
          <ac:chgData name="Cesar Lisandro Varela Monsalve" userId="19e77caa2c90f7aa" providerId="LiveId" clId="{83383CD8-DCBD-4978-B59A-A253951D0384}" dt="2024-05-24T01:54:50.105" v="442" actId="1076"/>
          <ac:spMkLst>
            <pc:docMk/>
            <pc:sldMk cId="657822301" sldId="268"/>
            <ac:spMk id="12" creationId="{343CECE4-D3A7-A3AF-4106-60F8EFFAEE88}"/>
          </ac:spMkLst>
        </pc:spChg>
        <pc:spChg chg="mod">
          <ac:chgData name="Cesar Lisandro Varela Monsalve" userId="19e77caa2c90f7aa" providerId="LiveId" clId="{83383CD8-DCBD-4978-B59A-A253951D0384}" dt="2024-05-24T01:55:00.831" v="444" actId="1076"/>
          <ac:spMkLst>
            <pc:docMk/>
            <pc:sldMk cId="657822301" sldId="268"/>
            <ac:spMk id="14" creationId="{75D1530E-A33D-D7A0-41AB-78A015116246}"/>
          </ac:spMkLst>
        </pc:spChg>
        <pc:spChg chg="del">
          <ac:chgData name="Cesar Lisandro Varela Monsalve" userId="19e77caa2c90f7aa" providerId="LiveId" clId="{83383CD8-DCBD-4978-B59A-A253951D0384}" dt="2024-05-24T01:46:03.302" v="6" actId="478"/>
          <ac:spMkLst>
            <pc:docMk/>
            <pc:sldMk cId="657822301" sldId="268"/>
            <ac:spMk id="20" creationId="{D7F89ACB-CFE6-8111-3A32-D17C4A003F65}"/>
          </ac:spMkLst>
        </pc:spChg>
        <pc:spChg chg="add mod">
          <ac:chgData name="Cesar Lisandro Varela Monsalve" userId="19e77caa2c90f7aa" providerId="LiveId" clId="{83383CD8-DCBD-4978-B59A-A253951D0384}" dt="2024-05-24T01:59:39.964" v="450" actId="1076"/>
          <ac:spMkLst>
            <pc:docMk/>
            <pc:sldMk cId="657822301" sldId="268"/>
            <ac:spMk id="25" creationId="{76ECA3C5-C784-6135-5A75-DFDF03617DEC}"/>
          </ac:spMkLst>
        </pc:spChg>
        <pc:picChg chg="del">
          <ac:chgData name="Cesar Lisandro Varela Monsalve" userId="19e77caa2c90f7aa" providerId="LiveId" clId="{83383CD8-DCBD-4978-B59A-A253951D0384}" dt="2024-05-24T01:46:06.826" v="7" actId="478"/>
          <ac:picMkLst>
            <pc:docMk/>
            <pc:sldMk cId="657822301" sldId="268"/>
            <ac:picMk id="4" creationId="{DF37CF18-7BB3-E709-42A6-ED09E31E37D7}"/>
          </ac:picMkLst>
        </pc:picChg>
        <pc:picChg chg="del mod">
          <ac:chgData name="Cesar Lisandro Varela Monsalve" userId="19e77caa2c90f7aa" providerId="LiveId" clId="{83383CD8-DCBD-4978-B59A-A253951D0384}" dt="2024-05-24T01:51:37.972" v="374" actId="21"/>
          <ac:picMkLst>
            <pc:docMk/>
            <pc:sldMk cId="657822301" sldId="268"/>
            <ac:picMk id="5" creationId="{FBF21DFC-8F68-6E74-D45C-AF73F3BC33F3}"/>
          </ac:picMkLst>
        </pc:picChg>
        <pc:picChg chg="del">
          <ac:chgData name="Cesar Lisandro Varela Monsalve" userId="19e77caa2c90f7aa" providerId="LiveId" clId="{83383CD8-DCBD-4978-B59A-A253951D0384}" dt="2024-05-24T01:46:03.302" v="6" actId="478"/>
          <ac:picMkLst>
            <pc:docMk/>
            <pc:sldMk cId="657822301" sldId="268"/>
            <ac:picMk id="7" creationId="{C911A53B-01D7-D2A6-8A65-348683317C36}"/>
          </ac:picMkLst>
        </pc:picChg>
        <pc:picChg chg="mod">
          <ac:chgData name="Cesar Lisandro Varela Monsalve" userId="19e77caa2c90f7aa" providerId="LiveId" clId="{83383CD8-DCBD-4978-B59A-A253951D0384}" dt="2024-05-24T01:46:11.975" v="9" actId="1076"/>
          <ac:picMkLst>
            <pc:docMk/>
            <pc:sldMk cId="657822301" sldId="268"/>
            <ac:picMk id="8" creationId="{4FBCB8BB-E425-05A0-4EC3-0D0AB3BE3D63}"/>
          </ac:picMkLst>
        </pc:picChg>
        <pc:picChg chg="add mod">
          <ac:chgData name="Cesar Lisandro Varela Monsalve" userId="19e77caa2c90f7aa" providerId="LiveId" clId="{83383CD8-DCBD-4978-B59A-A253951D0384}" dt="2024-05-24T01:51:48.181" v="377" actId="1076"/>
          <ac:picMkLst>
            <pc:docMk/>
            <pc:sldMk cId="657822301" sldId="268"/>
            <ac:picMk id="15" creationId="{8A65F7FB-B3D4-8F53-643C-3E901D86563B}"/>
          </ac:picMkLst>
        </pc:picChg>
        <pc:picChg chg="add mod">
          <ac:chgData name="Cesar Lisandro Varela Monsalve" userId="19e77caa2c90f7aa" providerId="LiveId" clId="{83383CD8-DCBD-4978-B59A-A253951D0384}" dt="2024-05-24T01:51:42.399" v="376" actId="1076"/>
          <ac:picMkLst>
            <pc:docMk/>
            <pc:sldMk cId="657822301" sldId="268"/>
            <ac:picMk id="19" creationId="{E434EF50-B080-2C7B-1CFA-19364EDF7D5A}"/>
          </ac:picMkLst>
        </pc:picChg>
        <pc:picChg chg="add mod">
          <ac:chgData name="Cesar Lisandro Varela Monsalve" userId="19e77caa2c90f7aa" providerId="LiveId" clId="{83383CD8-DCBD-4978-B59A-A253951D0384}" dt="2024-05-24T01:52:10.570" v="380" actId="1076"/>
          <ac:picMkLst>
            <pc:docMk/>
            <pc:sldMk cId="657822301" sldId="268"/>
            <ac:picMk id="22" creationId="{8C15DEAF-E518-C3F6-095A-894CE24682B3}"/>
          </ac:picMkLst>
        </pc:picChg>
        <pc:cxnChg chg="add del mod">
          <ac:chgData name="Cesar Lisandro Varela Monsalve" userId="19e77caa2c90f7aa" providerId="LiveId" clId="{83383CD8-DCBD-4978-B59A-A253951D0384}" dt="2024-05-24T01:51:35.099" v="373" actId="478"/>
          <ac:cxnSpMkLst>
            <pc:docMk/>
            <pc:sldMk cId="657822301" sldId="268"/>
            <ac:cxnSpMk id="17" creationId="{3E533DEC-B99C-02E0-0799-E384544D5735}"/>
          </ac:cxnSpMkLst>
        </pc:cxnChg>
        <pc:cxnChg chg="add mod">
          <ac:chgData name="Cesar Lisandro Varela Monsalve" userId="19e77caa2c90f7aa" providerId="LiveId" clId="{83383CD8-DCBD-4978-B59A-A253951D0384}" dt="2024-05-24T01:52:35.705" v="385" actId="208"/>
          <ac:cxnSpMkLst>
            <pc:docMk/>
            <pc:sldMk cId="657822301" sldId="268"/>
            <ac:cxnSpMk id="24" creationId="{FD97EBF2-1D53-78DA-90EA-BCBAF31267F5}"/>
          </ac:cxnSpMkLst>
        </pc:cxnChg>
        <pc:cxnChg chg="add mod">
          <ac:chgData name="Cesar Lisandro Varela Monsalve" userId="19e77caa2c90f7aa" providerId="LiveId" clId="{83383CD8-DCBD-4978-B59A-A253951D0384}" dt="2024-05-24T01:59:39.964" v="450" actId="1076"/>
          <ac:cxnSpMkLst>
            <pc:docMk/>
            <pc:sldMk cId="657822301" sldId="268"/>
            <ac:cxnSpMk id="27" creationId="{9E3204F8-B968-80DD-BBE9-A50AAEE1B11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F03F7-5E79-A4D7-3831-314F08A07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E3A392-FFE2-B6A0-C4F4-51E51E9F8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4C081-871B-EB32-FC00-C48B9CA2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F59645-438A-4F8B-4741-453E76F4B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544C4-10DE-DED5-6281-A6F893C4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31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AD9F7-6428-57AC-8588-184EC9C1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526315-411B-8EBA-34CB-9DFE56F9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8021F-7759-A4CB-28DD-F478901D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BD501-F96F-72DA-7168-A20B1562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266A5-1458-14C4-3FF6-63E004C5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72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29FAE8-2D65-7697-D53D-39AE1AE52E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899E7F-C171-5989-A5B3-05C79A981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B88A34-213D-C2CD-801E-572323A8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9BB7B3-BFA7-5533-564E-E51AE31C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86DCF2-AD63-97EC-B631-C95AE276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78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311BF-8E48-75D2-0E2B-BF18ECD8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A376DC-1E29-3851-022A-28B8DA0C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8860C-A37A-B548-521D-045585A0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92E877-CC11-68AE-C264-D1832065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276922-4C7A-2265-F1B5-613BDE3C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69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9B823-9C4F-DB7D-CF23-975F88DA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6319E4-CBB1-0553-5DA2-BAC997B0F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857FF-6F8A-040B-732D-BDA6A660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81AF77-3F42-E956-6DF2-9CA1A4EA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97CE6-5479-470F-1B4D-9F6F7AD9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494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1D180-1525-D95A-A728-CA3F7518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2F8EF-D60E-0F0B-C07D-D03107578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9F56FB-27BE-5C5C-3073-B87E18751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CFCE0C-73FB-81B1-CB41-574CB63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575021-B62F-0E75-DC76-689CA350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110E47-A648-6509-4157-3CA02A1A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44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7809D-65DD-329D-1120-EFCFE17B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6A85F-8338-18D7-6176-38FDEDFA1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DB7EB5-1571-FCCF-8221-F128CADD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D9C113-7B90-311C-718A-D6DE309B8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AA42B6-3A45-4DF5-D3AD-99A41EC9D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E6A2F3-5FF8-D905-4D01-A5D34BF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DC085C-454B-2466-BCFD-38505244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AAD83A-8853-D744-961B-F2302183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97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84E02-FBE5-D12D-95E2-DFF6667D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9A6C8D-A89A-4B4E-065E-3CFC953E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6E75E5-70F7-E0B5-6CC6-966C4EF5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A6F08C-DC9E-D49D-7C1C-7FAADAC32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84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EE90B6-2697-3611-3FF4-6B4908D1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8E2471-6C9E-41A4-BCAE-EDFEF47A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FF97E5-7C52-025E-2F4D-CE445CCC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42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DDA6-77C9-4AAE-9D34-5ECBB3D4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2D421-AD59-E0F8-766A-E9A67BE9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695B8B-929A-BBC3-B93A-BB34D8E3B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4FBFDE-73B8-8FBA-E1D7-FA30DF69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0695FB-5D0C-AEBB-183B-240B5DBB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36ED22-C52C-5A45-C776-8C594178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15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7FA9B-2046-30F4-91FA-9A7BD991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3ACF48-6CB8-13DD-CF84-50F4881F7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93E670-F0EF-B455-C44A-4A962D2CA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B87412-BB1F-0A1D-DD84-6CBA5C3A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E0FBFB-D4C7-77D5-39C3-A9FFC966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CD1103-2D92-C664-FF94-F8C92425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91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54991E-E557-775F-1B44-6D93026F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2A331-1521-9178-B5A2-F9B8DE88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88722-6238-0F50-41C5-3E9389354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8DAB3-BB69-495E-9728-2E88C433AE0B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86195-2E2A-CC62-8671-9DAE3CBBE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CD19D6-F0C0-0E66-FEAC-8BEC19BD4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2E08-D999-4618-B160-9C1C815DAD7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69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-scm.com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5763261" cy="36020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2024062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3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93" y="431996"/>
            <a:ext cx="3261430" cy="20383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492" y="581834"/>
            <a:ext cx="1738715" cy="1738715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D7F89ACB-CFE6-8111-3A32-D17C4A003F65}"/>
              </a:ext>
            </a:extLst>
          </p:cNvPr>
          <p:cNvSpPr/>
          <p:nvPr/>
        </p:nvSpPr>
        <p:spPr>
          <a:xfrm>
            <a:off x="3295250" y="2040448"/>
            <a:ext cx="5601500" cy="494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rgbClr val="C00000"/>
                </a:solidFill>
              </a:rPr>
              <a:t>Comandos, Para subir repositorio a GitHub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106DCF-8B79-B0F7-795C-32D910ECBE01}"/>
              </a:ext>
            </a:extLst>
          </p:cNvPr>
          <p:cNvSpPr txBox="1"/>
          <p:nvPr/>
        </p:nvSpPr>
        <p:spPr>
          <a:xfrm>
            <a:off x="4135073" y="2606281"/>
            <a:ext cx="3321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2">
                    <a:lumMod val="50000"/>
                  </a:schemeClr>
                </a:solidFill>
              </a:rPr>
              <a:t>$ </a:t>
            </a:r>
            <a:r>
              <a:rPr lang="es-MX" sz="2400" dirty="0" err="1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s-MX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sz="2400" dirty="0" err="1">
                <a:solidFill>
                  <a:schemeClr val="tx2">
                    <a:lumMod val="50000"/>
                  </a:schemeClr>
                </a:solidFill>
              </a:rPr>
              <a:t>push</a:t>
            </a:r>
            <a:r>
              <a:rPr lang="es-MX" sz="24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s-MX" sz="2400" dirty="0" err="1">
                <a:solidFill>
                  <a:schemeClr val="tx2">
                    <a:lumMod val="50000"/>
                  </a:schemeClr>
                </a:solidFill>
              </a:rPr>
              <a:t>origin</a:t>
            </a:r>
            <a:r>
              <a:rPr lang="es-MX" sz="2400" dirty="0">
                <a:solidFill>
                  <a:schemeClr val="tx2">
                    <a:lumMod val="50000"/>
                  </a:schemeClr>
                </a:solidFill>
              </a:rPr>
              <a:t> –u  (</a:t>
            </a:r>
            <a:r>
              <a:rPr lang="es-MX" sz="2400" dirty="0" err="1">
                <a:solidFill>
                  <a:schemeClr val="tx2">
                    <a:lumMod val="50000"/>
                  </a:schemeClr>
                </a:solidFill>
              </a:rPr>
              <a:t>url</a:t>
            </a:r>
            <a:r>
              <a:rPr lang="es-MX" sz="2400" dirty="0">
                <a:solidFill>
                  <a:schemeClr val="tx2">
                    <a:lumMod val="50000"/>
                  </a:schemeClr>
                </a:solidFill>
              </a:rPr>
              <a:t>)</a:t>
            </a:r>
            <a:endParaRPr lang="es-ES" sz="2400"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ABB51ED6-AF34-BF70-86FA-C27DD3D0EC49}"/>
              </a:ext>
            </a:extLst>
          </p:cNvPr>
          <p:cNvSpPr/>
          <p:nvPr/>
        </p:nvSpPr>
        <p:spPr>
          <a:xfrm>
            <a:off x="5678881" y="1451191"/>
            <a:ext cx="1214437" cy="4943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F21DFC-8F68-6E74-D45C-AF73F3BC3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492" y="4191208"/>
            <a:ext cx="1737511" cy="17436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BCB8BB-E425-05A0-4EC3-0D0AB3BE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34" y="3752730"/>
            <a:ext cx="3261430" cy="203839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298E5C9-566D-5679-79E7-93B84C5B32B6}"/>
              </a:ext>
            </a:extLst>
          </p:cNvPr>
          <p:cNvSpPr/>
          <p:nvPr/>
        </p:nvSpPr>
        <p:spPr>
          <a:xfrm flipH="1">
            <a:off x="4623313" y="4627504"/>
            <a:ext cx="1737510" cy="4943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3CECE4-D3A7-A3AF-4106-60F8EFFAEE88}"/>
              </a:ext>
            </a:extLst>
          </p:cNvPr>
          <p:cNvSpPr/>
          <p:nvPr/>
        </p:nvSpPr>
        <p:spPr>
          <a:xfrm>
            <a:off x="3188647" y="3564499"/>
            <a:ext cx="5601500" cy="494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rgbClr val="C00000"/>
                </a:solidFill>
              </a:rPr>
              <a:t>Comandos, repositorio GitHub  a </a:t>
            </a:r>
            <a:r>
              <a:rPr lang="es-CL" sz="2400" dirty="0" err="1">
                <a:solidFill>
                  <a:srgbClr val="C00000"/>
                </a:solidFill>
              </a:rPr>
              <a:t>GiT</a:t>
            </a:r>
            <a:r>
              <a:rPr lang="es-CL" sz="24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D1530E-A33D-D7A0-41AB-78A015116246}"/>
              </a:ext>
            </a:extLst>
          </p:cNvPr>
          <p:cNvSpPr txBox="1"/>
          <p:nvPr/>
        </p:nvSpPr>
        <p:spPr>
          <a:xfrm>
            <a:off x="4906976" y="5411494"/>
            <a:ext cx="1543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2">
                    <a:lumMod val="50000"/>
                  </a:schemeClr>
                </a:solidFill>
              </a:rPr>
              <a:t>$ </a:t>
            </a:r>
            <a:r>
              <a:rPr lang="es-MX" sz="2400" dirty="0" err="1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s-MX" sz="2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s-MX" sz="2400" dirty="0" err="1">
                <a:solidFill>
                  <a:schemeClr val="tx2">
                    <a:lumMod val="50000"/>
                  </a:schemeClr>
                </a:solidFill>
              </a:rPr>
              <a:t>pull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69323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778" y="1097099"/>
            <a:ext cx="3261430" cy="20383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689" y="3822268"/>
            <a:ext cx="1738715" cy="17387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F57BF1C-D704-D1FC-5B47-3293E37736B5}"/>
              </a:ext>
            </a:extLst>
          </p:cNvPr>
          <p:cNvSpPr txBox="1"/>
          <p:nvPr/>
        </p:nvSpPr>
        <p:spPr>
          <a:xfrm>
            <a:off x="1112003" y="1281105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42526E"/>
                </a:solidFill>
                <a:effectLst/>
                <a:highlight>
                  <a:srgbClr val="FFFFFF"/>
                </a:highlight>
                <a:latin typeface="Charlie Display"/>
              </a:rPr>
              <a:t>Las etiquetas son referencias que apuntan a puntos concretos en el historial de Git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CEE06D-A4BA-5F9F-036D-1F2BDDE07A4A}"/>
              </a:ext>
            </a:extLst>
          </p:cNvPr>
          <p:cNvSpPr txBox="1"/>
          <p:nvPr/>
        </p:nvSpPr>
        <p:spPr>
          <a:xfrm>
            <a:off x="1197886" y="187756"/>
            <a:ext cx="23288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6000" b="0" i="0" dirty="0">
                <a:solidFill>
                  <a:srgbClr val="253858"/>
                </a:solidFill>
                <a:effectLst/>
                <a:highlight>
                  <a:srgbClr val="FFFFFF"/>
                </a:highlight>
                <a:latin typeface="Charlie Display"/>
              </a:rPr>
              <a:t>git tag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50F6069-3814-DD6B-D91E-4CF1F099E0CB}"/>
              </a:ext>
            </a:extLst>
          </p:cNvPr>
          <p:cNvSpPr txBox="1"/>
          <p:nvPr/>
        </p:nvSpPr>
        <p:spPr>
          <a:xfrm>
            <a:off x="1089017" y="1908551"/>
            <a:ext cx="6093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0" i="0" dirty="0">
                <a:solidFill>
                  <a:srgbClr val="42526E"/>
                </a:solidFill>
                <a:effectLst/>
                <a:highlight>
                  <a:srgbClr val="FFFFFF"/>
                </a:highlight>
                <a:latin typeface="Charlie Display"/>
              </a:rPr>
              <a:t>Generalmente, el etiquetado se usa para capturar un punto en el historial que se utiliza para una publicación de versión marcada (por ejemplo, v1.0.1).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2B9539-7997-90CF-3723-95616577E810}"/>
              </a:ext>
            </a:extLst>
          </p:cNvPr>
          <p:cNvSpPr txBox="1"/>
          <p:nvPr/>
        </p:nvSpPr>
        <p:spPr>
          <a:xfrm>
            <a:off x="1028936" y="3357118"/>
            <a:ext cx="6986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$ </a:t>
            </a:r>
            <a:r>
              <a:rPr lang="es-MX" sz="2000" dirty="0" err="1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git</a:t>
            </a:r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  tag  v1.1.0.1 –m “versión 1 del proyecto”</a:t>
            </a:r>
            <a:endParaRPr lang="es-ES" sz="20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33BB3D7-7492-B7D2-A2AC-51E5B0268ECA}"/>
              </a:ext>
            </a:extLst>
          </p:cNvPr>
          <p:cNvSpPr txBox="1"/>
          <p:nvPr/>
        </p:nvSpPr>
        <p:spPr>
          <a:xfrm>
            <a:off x="1089017" y="3965909"/>
            <a:ext cx="3029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FF0000"/>
                </a:solidFill>
                <a:highlight>
                  <a:srgbClr val="FFFFFF"/>
                </a:highlight>
                <a:latin typeface="Charlie Display"/>
              </a:rPr>
              <a:t>Actualizar en  GitHub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5BFA3E3-4D03-ED45-F878-4C4AE9678336}"/>
              </a:ext>
            </a:extLst>
          </p:cNvPr>
          <p:cNvSpPr txBox="1"/>
          <p:nvPr/>
        </p:nvSpPr>
        <p:spPr>
          <a:xfrm>
            <a:off x="1080605" y="4282465"/>
            <a:ext cx="3029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$ </a:t>
            </a:r>
            <a:r>
              <a:rPr lang="es-MX" sz="2000" dirty="0" err="1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git</a:t>
            </a:r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 </a:t>
            </a:r>
            <a:r>
              <a:rPr lang="es-MX" sz="2000" dirty="0" err="1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push</a:t>
            </a:r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  --tag</a:t>
            </a:r>
            <a:endParaRPr lang="es-ES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DB88B35-A6DE-D55B-5D5E-D99010A58FB8}"/>
              </a:ext>
            </a:extLst>
          </p:cNvPr>
          <p:cNvSpPr txBox="1"/>
          <p:nvPr/>
        </p:nvSpPr>
        <p:spPr>
          <a:xfrm>
            <a:off x="1028936" y="5384557"/>
            <a:ext cx="3029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$ </a:t>
            </a:r>
            <a:r>
              <a:rPr lang="es-MX" sz="2000" dirty="0" err="1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git</a:t>
            </a:r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 </a:t>
            </a:r>
            <a:r>
              <a:rPr lang="es-MX" sz="200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tag -d  </a:t>
            </a:r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v1.1.0.1</a:t>
            </a:r>
            <a:endParaRPr lang="es-ES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99DB79F-B75B-3174-C62B-94AF0B8CEE1E}"/>
              </a:ext>
            </a:extLst>
          </p:cNvPr>
          <p:cNvSpPr txBox="1"/>
          <p:nvPr/>
        </p:nvSpPr>
        <p:spPr>
          <a:xfrm>
            <a:off x="1080605" y="5002518"/>
            <a:ext cx="4231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FF0000"/>
                </a:solidFill>
                <a:highlight>
                  <a:srgbClr val="FFFFFF"/>
                </a:highlight>
                <a:latin typeface="Charlie Display"/>
              </a:rPr>
              <a:t>Eliminar etiqueta  local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D4843E-5475-C239-3C74-ACFF3AEF6A0A}"/>
              </a:ext>
            </a:extLst>
          </p:cNvPr>
          <p:cNvSpPr txBox="1"/>
          <p:nvPr/>
        </p:nvSpPr>
        <p:spPr>
          <a:xfrm>
            <a:off x="1106673" y="2975079"/>
            <a:ext cx="3908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FF0000"/>
                </a:solidFill>
                <a:highlight>
                  <a:srgbClr val="FFFFFF"/>
                </a:highlight>
                <a:latin typeface="Charlie Display"/>
              </a:rPr>
              <a:t>Crear etiqueta  en repositorio Local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BD063A-5517-AC9B-B76F-25CE2DB5F330}"/>
              </a:ext>
            </a:extLst>
          </p:cNvPr>
          <p:cNvSpPr txBox="1"/>
          <p:nvPr/>
        </p:nvSpPr>
        <p:spPr>
          <a:xfrm>
            <a:off x="4637087" y="5029262"/>
            <a:ext cx="4231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FF0000"/>
                </a:solidFill>
                <a:highlight>
                  <a:srgbClr val="FFFFFF"/>
                </a:highlight>
                <a:latin typeface="Charlie Display"/>
              </a:rPr>
              <a:t>Eliminar etiqueta del servidor </a:t>
            </a:r>
            <a:r>
              <a:rPr lang="es-MX" sz="2000" dirty="0" err="1">
                <a:solidFill>
                  <a:srgbClr val="FF0000"/>
                </a:solidFill>
                <a:highlight>
                  <a:srgbClr val="FFFFFF"/>
                </a:highlight>
                <a:latin typeface="Charlie Display"/>
              </a:rPr>
              <a:t>github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EFB933-6BED-8928-8594-BD259023E05A}"/>
              </a:ext>
            </a:extLst>
          </p:cNvPr>
          <p:cNvSpPr txBox="1"/>
          <p:nvPr/>
        </p:nvSpPr>
        <p:spPr>
          <a:xfrm>
            <a:off x="4577006" y="5360928"/>
            <a:ext cx="4738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$ </a:t>
            </a:r>
            <a:r>
              <a:rPr lang="es-MX" sz="2000" dirty="0" err="1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git</a:t>
            </a:r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  </a:t>
            </a:r>
            <a:r>
              <a:rPr lang="es-MX" sz="2000" dirty="0" err="1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push</a:t>
            </a:r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 --</a:t>
            </a:r>
            <a:r>
              <a:rPr lang="es-MX" sz="2000" dirty="0" err="1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delete</a:t>
            </a:r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  </a:t>
            </a:r>
            <a:r>
              <a:rPr lang="es-MX" sz="2000" dirty="0" err="1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origin</a:t>
            </a:r>
            <a:r>
              <a:rPr lang="es-MX" sz="2000" dirty="0">
                <a:solidFill>
                  <a:srgbClr val="42526E"/>
                </a:solidFill>
                <a:highlight>
                  <a:srgbClr val="FFFFFF"/>
                </a:highlight>
                <a:latin typeface="Charlie Display"/>
              </a:rPr>
              <a:t> v1.1.0.1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0494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FBCB8BB-E425-05A0-4EC3-0D0AB3BE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46" y="560187"/>
            <a:ext cx="3261430" cy="2038393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9298E5C9-566D-5679-79E7-93B84C5B32B6}"/>
              </a:ext>
            </a:extLst>
          </p:cNvPr>
          <p:cNvSpPr/>
          <p:nvPr/>
        </p:nvSpPr>
        <p:spPr>
          <a:xfrm flipH="1">
            <a:off x="6020906" y="1232470"/>
            <a:ext cx="1737510" cy="494306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43CECE4-D3A7-A3AF-4106-60F8EFFAEE88}"/>
              </a:ext>
            </a:extLst>
          </p:cNvPr>
          <p:cNvSpPr/>
          <p:nvPr/>
        </p:nvSpPr>
        <p:spPr>
          <a:xfrm>
            <a:off x="731167" y="3990085"/>
            <a:ext cx="3664379" cy="494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rgbClr val="C00000"/>
                </a:solidFill>
              </a:rPr>
              <a:t>Solución:</a:t>
            </a:r>
          </a:p>
          <a:p>
            <a:r>
              <a:rPr lang="es-CL" sz="2400" dirty="0">
                <a:solidFill>
                  <a:schemeClr val="accent6">
                    <a:lumMod val="50000"/>
                  </a:schemeClr>
                </a:solidFill>
              </a:rPr>
              <a:t>Clonar Repositorio desde GitHub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D1530E-A33D-D7A0-41AB-78A015116246}"/>
              </a:ext>
            </a:extLst>
          </p:cNvPr>
          <p:cNvSpPr txBox="1"/>
          <p:nvPr/>
        </p:nvSpPr>
        <p:spPr>
          <a:xfrm>
            <a:off x="702741" y="5645434"/>
            <a:ext cx="2190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2">
                    <a:lumMod val="50000"/>
                  </a:schemeClr>
                </a:solidFill>
              </a:rPr>
              <a:t>$ </a:t>
            </a:r>
            <a:r>
              <a:rPr lang="es-MX" sz="2400" dirty="0" err="1">
                <a:solidFill>
                  <a:schemeClr val="tx2">
                    <a:lumMod val="50000"/>
                  </a:schemeClr>
                </a:solidFill>
              </a:rPr>
              <a:t>git</a:t>
            </a:r>
            <a:r>
              <a:rPr lang="es-MX" sz="2400" dirty="0">
                <a:solidFill>
                  <a:schemeClr val="tx2">
                    <a:lumMod val="50000"/>
                  </a:schemeClr>
                </a:solidFill>
              </a:rPr>
              <a:t> clone </a:t>
            </a:r>
            <a:r>
              <a:rPr lang="es-MX" sz="2400" dirty="0" err="1">
                <a:solidFill>
                  <a:schemeClr val="tx2">
                    <a:lumMod val="50000"/>
                  </a:schemeClr>
                </a:solidFill>
              </a:rPr>
              <a:t>url</a:t>
            </a:r>
            <a:endParaRPr lang="es-ES" sz="2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6F9F7F7-D66E-80CA-E426-75EF04086B92}"/>
              </a:ext>
            </a:extLst>
          </p:cNvPr>
          <p:cNvSpPr/>
          <p:nvPr/>
        </p:nvSpPr>
        <p:spPr>
          <a:xfrm>
            <a:off x="731167" y="2625410"/>
            <a:ext cx="4765069" cy="494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000" dirty="0">
                <a:solidFill>
                  <a:schemeClr val="accent1">
                    <a:lumMod val="75000"/>
                  </a:schemeClr>
                </a:solidFill>
              </a:rPr>
              <a:t>Situación:</a:t>
            </a:r>
          </a:p>
          <a:p>
            <a:r>
              <a:rPr lang="es-CL" sz="2000" dirty="0">
                <a:solidFill>
                  <a:srgbClr val="C00000"/>
                </a:solidFill>
              </a:rPr>
              <a:t>Se produce una falla crítica en el hardware del computador, generando la perdida del fichero repositorio.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A65F7FB-B3D4-8F53-643C-3E901D86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236" y="2169528"/>
            <a:ext cx="6695764" cy="319117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434EF50-B080-2C7B-1CFA-19364EDF7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2916" y="707579"/>
            <a:ext cx="1737511" cy="174360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8C15DEAF-E518-C3F6-095A-894CE2468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457" y="2694646"/>
            <a:ext cx="4134427" cy="3953427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FD97EBF2-1D53-78DA-90EA-BCBAF31267F5}"/>
              </a:ext>
            </a:extLst>
          </p:cNvPr>
          <p:cNvCxnSpPr/>
          <p:nvPr/>
        </p:nvCxnSpPr>
        <p:spPr>
          <a:xfrm>
            <a:off x="8540608" y="4152880"/>
            <a:ext cx="303510" cy="459517"/>
          </a:xfrm>
          <a:prstGeom prst="line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6ECA3C5-C784-6135-5A75-DFDF03617DEC}"/>
              </a:ext>
            </a:extLst>
          </p:cNvPr>
          <p:cNvSpPr/>
          <p:nvPr/>
        </p:nvSpPr>
        <p:spPr>
          <a:xfrm>
            <a:off x="702741" y="5048592"/>
            <a:ext cx="2900207" cy="494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chemeClr val="accent4">
                    <a:lumMod val="50000"/>
                  </a:schemeClr>
                </a:solidFill>
              </a:rPr>
              <a:t>Línea de comandos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9E3204F8-B968-80DD-BBE9-A50AAEE1B113}"/>
              </a:ext>
            </a:extLst>
          </p:cNvPr>
          <p:cNvCxnSpPr>
            <a:stCxn id="25" idx="1"/>
            <a:endCxn id="14" idx="1"/>
          </p:cNvCxnSpPr>
          <p:nvPr/>
        </p:nvCxnSpPr>
        <p:spPr>
          <a:xfrm>
            <a:off x="702741" y="5295745"/>
            <a:ext cx="0" cy="58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2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9" y="357187"/>
            <a:ext cx="2262188" cy="1413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3" y="480416"/>
            <a:ext cx="1167408" cy="116740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4F31571-A001-D48C-792F-65BB5C8B041D}"/>
              </a:ext>
            </a:extLst>
          </p:cNvPr>
          <p:cNvSpPr/>
          <p:nvPr/>
        </p:nvSpPr>
        <p:spPr>
          <a:xfrm>
            <a:off x="1057275" y="3602038"/>
            <a:ext cx="5915025" cy="192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CL" sz="4400" dirty="0">
                <a:solidFill>
                  <a:srgbClr val="C00000"/>
                </a:solidFill>
              </a:rPr>
              <a:t>Que es GIT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s-CL" sz="4400" dirty="0">
                <a:solidFill>
                  <a:srgbClr val="00B050"/>
                </a:solidFill>
              </a:rPr>
              <a:t>Para que sirve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s-CL" sz="4400" dirty="0">
                <a:solidFill>
                  <a:srgbClr val="0070C0"/>
                </a:solidFill>
              </a:rPr>
              <a:t>Descarga e Instalación</a:t>
            </a:r>
            <a:r>
              <a:rPr lang="es-CL" sz="44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3DC3D-E3C2-DB99-7EE3-77439B79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716" y="874217"/>
            <a:ext cx="5947845" cy="3624658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4F31571-A001-D48C-792F-65BB5C8B041D}"/>
              </a:ext>
            </a:extLst>
          </p:cNvPr>
          <p:cNvSpPr/>
          <p:nvPr/>
        </p:nvSpPr>
        <p:spPr>
          <a:xfrm>
            <a:off x="180975" y="1608037"/>
            <a:ext cx="5915025" cy="1927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4400" dirty="0">
                <a:solidFill>
                  <a:schemeClr val="tx1"/>
                </a:solidFill>
              </a:rPr>
              <a:t>Introducción</a:t>
            </a:r>
            <a:endParaRPr lang="es-E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9" y="357187"/>
            <a:ext cx="2262188" cy="1413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3" y="480416"/>
            <a:ext cx="1167408" cy="1167408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4F31571-A001-D48C-792F-65BB5C8B041D}"/>
              </a:ext>
            </a:extLst>
          </p:cNvPr>
          <p:cNvSpPr/>
          <p:nvPr/>
        </p:nvSpPr>
        <p:spPr>
          <a:xfrm>
            <a:off x="621804" y="1702081"/>
            <a:ext cx="5915025" cy="59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CL" sz="4400" dirty="0">
                <a:solidFill>
                  <a:srgbClr val="C00000"/>
                </a:solidFill>
              </a:rPr>
              <a:t>Que es GIT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3DC3D-E3C2-DB99-7EE3-77439B79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633017"/>
            <a:ext cx="4588039" cy="279598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9EFE5F0-242D-56D4-A52D-3731E0911130}"/>
              </a:ext>
            </a:extLst>
          </p:cNvPr>
          <p:cNvSpPr/>
          <p:nvPr/>
        </p:nvSpPr>
        <p:spPr>
          <a:xfrm>
            <a:off x="1204909" y="2322495"/>
            <a:ext cx="8367117" cy="59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rgbClr val="0070C0"/>
                </a:solidFill>
              </a:rPr>
              <a:t>Software de control de versiones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9D37F2B-91BB-8703-3606-EF119F060970}"/>
              </a:ext>
            </a:extLst>
          </p:cNvPr>
          <p:cNvSpPr/>
          <p:nvPr/>
        </p:nvSpPr>
        <p:spPr>
          <a:xfrm>
            <a:off x="1204166" y="2689668"/>
            <a:ext cx="8738592" cy="59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rgbClr val="00B050"/>
                </a:solidFill>
              </a:rPr>
              <a:t>Creado por Linus Torvalds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3C9A779-DFDA-994E-A7B2-4593A2309136}"/>
              </a:ext>
            </a:extLst>
          </p:cNvPr>
          <p:cNvSpPr/>
          <p:nvPr/>
        </p:nvSpPr>
        <p:spPr>
          <a:xfrm>
            <a:off x="1158630" y="3120876"/>
            <a:ext cx="8738592" cy="38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chemeClr val="accent2">
                    <a:lumMod val="75000"/>
                  </a:schemeClr>
                </a:solidFill>
              </a:rPr>
              <a:t>Es un software Libre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B5D7114-DA68-04C2-702D-8FEFDA729CD3}"/>
              </a:ext>
            </a:extLst>
          </p:cNvPr>
          <p:cNvSpPr/>
          <p:nvPr/>
        </p:nvSpPr>
        <p:spPr>
          <a:xfrm>
            <a:off x="657226" y="3604928"/>
            <a:ext cx="4114801" cy="38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rgbClr val="C00000"/>
                </a:solidFill>
              </a:rPr>
              <a:t>Para que sirve?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4AC2A4E-450B-5235-3D3E-61E762DA667D}"/>
              </a:ext>
            </a:extLst>
          </p:cNvPr>
          <p:cNvSpPr/>
          <p:nvPr/>
        </p:nvSpPr>
        <p:spPr>
          <a:xfrm>
            <a:off x="1109663" y="4167993"/>
            <a:ext cx="10629899" cy="596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rgbClr val="0070C0"/>
                </a:solidFill>
              </a:rPr>
              <a:t>Facilita el desarrollo y mantenimiento de aplicaciones, tanto de forma individual como el trabajo en equipo.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49C6C3-ACA9-8EF6-04C5-C95DD3871719}"/>
              </a:ext>
            </a:extLst>
          </p:cNvPr>
          <p:cNvSpPr txBox="1"/>
          <p:nvPr/>
        </p:nvSpPr>
        <p:spPr>
          <a:xfrm>
            <a:off x="621804" y="4878525"/>
            <a:ext cx="11534774" cy="1139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rgbClr val="C00000"/>
                </a:solidFill>
              </a:rPr>
              <a:t>Como Facilita el desarrollo y mantenimiento de las  aplicaciones?</a:t>
            </a:r>
            <a:endParaRPr lang="es-ES" sz="3200" dirty="0">
              <a:solidFill>
                <a:srgbClr val="C0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AF7D43-3E42-934E-FBC9-E1E3D37F6FCC}"/>
              </a:ext>
            </a:extLst>
          </p:cNvPr>
          <p:cNvSpPr txBox="1"/>
          <p:nvPr/>
        </p:nvSpPr>
        <p:spPr>
          <a:xfrm>
            <a:off x="1109663" y="5681446"/>
            <a:ext cx="8934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rgbClr val="0070C0"/>
                </a:solidFill>
              </a:rPr>
              <a:t>Guardando registro de todos los cambios que sufran los archivos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9700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7" y="86137"/>
            <a:ext cx="2262188" cy="1413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83" y="548087"/>
            <a:ext cx="1167408" cy="1167408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BC5111E8-FD31-6E9F-70F9-B89E3E65774D}"/>
              </a:ext>
            </a:extLst>
          </p:cNvPr>
          <p:cNvSpPr txBox="1"/>
          <p:nvPr/>
        </p:nvSpPr>
        <p:spPr>
          <a:xfrm>
            <a:off x="529977" y="163749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CL" sz="3200" dirty="0">
                <a:solidFill>
                  <a:srgbClr val="C00000"/>
                </a:solidFill>
              </a:rPr>
              <a:t>Descarga e Instalación 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3DB83-F646-F1A0-0566-A12485C02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499" y="2150272"/>
            <a:ext cx="6663524" cy="3802095"/>
          </a:xfrm>
          <a:prstGeom prst="rect">
            <a:avLst/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EC84D3F4-5F4C-F7A2-FCB0-A20D3D16B682}"/>
              </a:ext>
            </a:extLst>
          </p:cNvPr>
          <p:cNvSpPr txBox="1"/>
          <p:nvPr/>
        </p:nvSpPr>
        <p:spPr>
          <a:xfrm>
            <a:off x="529977" y="285332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sz="3200" dirty="0">
                <a:hlinkClick r:id="rId5"/>
              </a:rPr>
              <a:t>Git (git-scm.com)</a:t>
            </a:r>
            <a:endParaRPr lang="es-CL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65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7" y="86137"/>
            <a:ext cx="2262188" cy="1413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83" y="548087"/>
            <a:ext cx="1167408" cy="116740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E33DC3D-E3C2-DB99-7EE3-77439B79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633017"/>
            <a:ext cx="4588039" cy="279598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9AD21ED-B1A1-4FB9-A089-5249747EB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1886" y="3731548"/>
            <a:ext cx="1933786" cy="279598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A7A61E6-CD5F-9B16-3D25-68C361CF8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625" y="3513930"/>
            <a:ext cx="2820836" cy="2795982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3D7AA71C-0754-D950-7E17-054865D2285F}"/>
              </a:ext>
            </a:extLst>
          </p:cNvPr>
          <p:cNvSpPr/>
          <p:nvPr/>
        </p:nvSpPr>
        <p:spPr>
          <a:xfrm>
            <a:off x="4517865" y="5486400"/>
            <a:ext cx="1071563" cy="54292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5B31E1A-AD5F-7EDD-702B-74A110F74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401" y="1949894"/>
            <a:ext cx="2344744" cy="1907731"/>
          </a:xfrm>
          <a:prstGeom prst="rect">
            <a:avLst/>
          </a:prstGeom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9D44A23D-672F-991B-94A5-393B28225FEE}"/>
              </a:ext>
            </a:extLst>
          </p:cNvPr>
          <p:cNvSpPr/>
          <p:nvPr/>
        </p:nvSpPr>
        <p:spPr>
          <a:xfrm>
            <a:off x="7263827" y="5486400"/>
            <a:ext cx="1071563" cy="54292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612DB1D-2807-D08C-FC0A-05C307D93BDB}"/>
              </a:ext>
            </a:extLst>
          </p:cNvPr>
          <p:cNvSpPr txBox="1"/>
          <p:nvPr/>
        </p:nvSpPr>
        <p:spPr>
          <a:xfrm>
            <a:off x="8172450" y="4138396"/>
            <a:ext cx="3140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rgbClr val="0070C0"/>
                </a:solidFill>
              </a:rPr>
              <a:t>12326fgt  “ modulo 1”</a:t>
            </a:r>
            <a:endParaRPr lang="es-ES" sz="24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F0BD393-B7A5-13FB-A79C-379D5DFB9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64294" y="3971242"/>
            <a:ext cx="734940" cy="5974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457FE67-3A4B-2B8D-454E-67037CEFB0A2}"/>
              </a:ext>
            </a:extLst>
          </p:cNvPr>
          <p:cNvSpPr txBox="1"/>
          <p:nvPr/>
        </p:nvSpPr>
        <p:spPr>
          <a:xfrm>
            <a:off x="529976" y="1637497"/>
            <a:ext cx="38364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CL" sz="2000" dirty="0">
                <a:solidFill>
                  <a:schemeClr val="accent1">
                    <a:lumMod val="50000"/>
                  </a:schemeClr>
                </a:solidFill>
              </a:rPr>
              <a:t>Un fichero al ser Modificado el, pasa a una fase de preparación </a:t>
            </a:r>
            <a:r>
              <a:rPr lang="es-CL" sz="2000" dirty="0" err="1">
                <a:solidFill>
                  <a:schemeClr val="accent1">
                    <a:lumMod val="50000"/>
                  </a:schemeClr>
                </a:solidFill>
              </a:rPr>
              <a:t>Untracked</a:t>
            </a:r>
            <a:r>
              <a:rPr lang="es-CL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1">
                    <a:lumMod val="50000"/>
                  </a:schemeClr>
                </a:solidFill>
              </a:rPr>
              <a:t>Area</a:t>
            </a:r>
            <a:r>
              <a:rPr lang="es-CL" sz="2000" dirty="0">
                <a:solidFill>
                  <a:schemeClr val="accent1">
                    <a:lumMod val="50000"/>
                  </a:schemeClr>
                </a:solidFill>
              </a:rPr>
              <a:t>, para luego pasar a la fase de confirmación (</a:t>
            </a:r>
            <a:r>
              <a:rPr lang="es-CL" sz="2000" dirty="0" err="1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es-CL" sz="2000" dirty="0">
                <a:solidFill>
                  <a:schemeClr val="accent1">
                    <a:lumMod val="50000"/>
                  </a:schemeClr>
                </a:solidFill>
              </a:rPr>
              <a:t>), en este se asigna un índice o versión alfanumérico  seguido por   un comentario .</a:t>
            </a:r>
          </a:p>
        </p:txBody>
      </p:sp>
    </p:spTree>
    <p:extLst>
      <p:ext uri="{BB962C8B-B14F-4D97-AF65-F5344CB8AC3E}">
        <p14:creationId xmlns:p14="http://schemas.microsoft.com/office/powerpoint/2010/main" val="39037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7" y="86137"/>
            <a:ext cx="2262188" cy="1413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83" y="548087"/>
            <a:ext cx="1167408" cy="116740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E33DC3D-E3C2-DB99-7EE3-77439B79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633017"/>
            <a:ext cx="4588039" cy="279598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A7A61E6-CD5F-9B16-3D25-68C361CF8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57" y="3674071"/>
            <a:ext cx="2820836" cy="279598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05B31E1A-AD5F-7EDD-702B-74A110F74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401" y="1949894"/>
            <a:ext cx="2344744" cy="1907731"/>
          </a:xfrm>
          <a:prstGeom prst="rect">
            <a:avLst/>
          </a:prstGeom>
        </p:spPr>
      </p:pic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9D44A23D-672F-991B-94A5-393B28225FEE}"/>
              </a:ext>
            </a:extLst>
          </p:cNvPr>
          <p:cNvSpPr/>
          <p:nvPr/>
        </p:nvSpPr>
        <p:spPr>
          <a:xfrm>
            <a:off x="3686061" y="5314949"/>
            <a:ext cx="1071563" cy="542925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612DB1D-2807-D08C-FC0A-05C307D93BDB}"/>
              </a:ext>
            </a:extLst>
          </p:cNvPr>
          <p:cNvSpPr txBox="1"/>
          <p:nvPr/>
        </p:nvSpPr>
        <p:spPr>
          <a:xfrm>
            <a:off x="5057775" y="4686298"/>
            <a:ext cx="3140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rgbClr val="0070C0"/>
                </a:solidFill>
              </a:rPr>
              <a:t>156743fgt  “ modulo2”</a:t>
            </a:r>
            <a:endParaRPr lang="es-ES" sz="24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F0BD393-B7A5-13FB-A79C-379D5DFB90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1339" y="4550466"/>
            <a:ext cx="734940" cy="5974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6FDB69E-6FEE-75FF-2C4B-08EF70EE950E}"/>
              </a:ext>
            </a:extLst>
          </p:cNvPr>
          <p:cNvSpPr txBox="1"/>
          <p:nvPr/>
        </p:nvSpPr>
        <p:spPr>
          <a:xfrm>
            <a:off x="5239495" y="4026840"/>
            <a:ext cx="3140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rgbClr val="0070C0"/>
                </a:solidFill>
              </a:rPr>
              <a:t>12326fgt  “ modulo 1”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4377CC-A87B-5009-6841-CFB02011C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1339" y="3859686"/>
            <a:ext cx="734940" cy="5974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5466DC-ED35-37E5-0A21-723DDB71ADC6}"/>
              </a:ext>
            </a:extLst>
          </p:cNvPr>
          <p:cNvSpPr txBox="1"/>
          <p:nvPr/>
        </p:nvSpPr>
        <p:spPr>
          <a:xfrm>
            <a:off x="5057775" y="5272080"/>
            <a:ext cx="3140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rgbClr val="0070C0"/>
                </a:solidFill>
              </a:rPr>
              <a:t>134567hl  “ modulo3”</a:t>
            </a:r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0D7ABB-4C4C-4D93-EA7E-69F388438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902" y="5147963"/>
            <a:ext cx="734940" cy="59749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C0E1F0A-5E5C-6F9A-53F7-A4D038586933}"/>
              </a:ext>
            </a:extLst>
          </p:cNvPr>
          <p:cNvSpPr txBox="1"/>
          <p:nvPr/>
        </p:nvSpPr>
        <p:spPr>
          <a:xfrm>
            <a:off x="5034164" y="5994150"/>
            <a:ext cx="3140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400" dirty="0">
                <a:solidFill>
                  <a:srgbClr val="0070C0"/>
                </a:solidFill>
              </a:rPr>
              <a:t>67427kdsl  “ modulo4”</a:t>
            </a:r>
            <a:endParaRPr lang="es-ES" sz="24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4A727CF-06EE-CF2B-D267-9267468D2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291" y="5870033"/>
            <a:ext cx="734940" cy="59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7" y="86137"/>
            <a:ext cx="2262188" cy="1413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83" y="548087"/>
            <a:ext cx="1167408" cy="116740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E33DC3D-E3C2-DB99-7EE3-77439B793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725" y="633017"/>
            <a:ext cx="4588039" cy="279598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A7A61E6-CD5F-9B16-3D25-68C361CF8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527" y="3887744"/>
            <a:ext cx="1035642" cy="102651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6FDB69E-6FEE-75FF-2C4B-08EF70EE950E}"/>
              </a:ext>
            </a:extLst>
          </p:cNvPr>
          <p:cNvSpPr txBox="1"/>
          <p:nvPr/>
        </p:nvSpPr>
        <p:spPr>
          <a:xfrm>
            <a:off x="3348930" y="3920995"/>
            <a:ext cx="3745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000" dirty="0">
                <a:solidFill>
                  <a:srgbClr val="0070C0"/>
                </a:solidFill>
              </a:rPr>
              <a:t>12326fgt  “ proyecto n+1 </a:t>
            </a:r>
            <a:r>
              <a:rPr lang="es-CL" sz="2000" dirty="0" err="1">
                <a:solidFill>
                  <a:srgbClr val="0070C0"/>
                </a:solidFill>
              </a:rPr>
              <a:t>on</a:t>
            </a:r>
            <a:r>
              <a:rPr lang="es-CL" sz="2000" dirty="0">
                <a:solidFill>
                  <a:srgbClr val="0070C0"/>
                </a:solidFill>
              </a:rPr>
              <a:t> conexión a BBDD”</a:t>
            </a:r>
            <a:endParaRPr lang="es-ES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4377CC-A87B-5009-6841-CFB02011CF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108" y="4631856"/>
            <a:ext cx="734940" cy="59749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F53DF8-5C99-D3B5-7D2A-546D0E20B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248" y="5172954"/>
            <a:ext cx="1035642" cy="102651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7DCE3CF-2E1A-1411-FD02-93D4E3AE9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063" y="2040136"/>
            <a:ext cx="1035642" cy="10265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8B70696-11B6-4AB3-4BAC-1C4F03B36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637" y="3327251"/>
            <a:ext cx="1035642" cy="102651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DE84493-5DE7-6EDB-9BF0-6091A6B59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936" y="5512396"/>
            <a:ext cx="1035642" cy="102651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6B886A9C-B59A-8545-4799-3D5234837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527" y="2485629"/>
            <a:ext cx="1035642" cy="10265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793FE9F-E8C3-73A7-33EC-85479042E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908" y="1991648"/>
            <a:ext cx="1035642" cy="102651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7A63AC1-DDB6-C00C-DB99-F3DF415F4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231" y="4947512"/>
            <a:ext cx="1030313" cy="10242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E694EE-D0FC-B0FA-4261-ED79B99EBCBF}"/>
              </a:ext>
            </a:extLst>
          </p:cNvPr>
          <p:cNvSpPr txBox="1"/>
          <p:nvPr/>
        </p:nvSpPr>
        <p:spPr>
          <a:xfrm>
            <a:off x="443078" y="1566745"/>
            <a:ext cx="50268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s-CL" sz="2000" dirty="0">
                <a:solidFill>
                  <a:srgbClr val="C00000"/>
                </a:solidFill>
              </a:rPr>
              <a:t>Git permite trabajar con múltiples fichero</a:t>
            </a:r>
          </a:p>
        </p:txBody>
      </p:sp>
    </p:spTree>
    <p:extLst>
      <p:ext uri="{BB962C8B-B14F-4D97-AF65-F5344CB8AC3E}">
        <p14:creationId xmlns:p14="http://schemas.microsoft.com/office/powerpoint/2010/main" val="127305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7" y="86137"/>
            <a:ext cx="2262188" cy="1413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83" y="548087"/>
            <a:ext cx="1167408" cy="1167408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D7F89ACB-CFE6-8111-3A32-D17C4A003F65}"/>
              </a:ext>
            </a:extLst>
          </p:cNvPr>
          <p:cNvSpPr/>
          <p:nvPr/>
        </p:nvSpPr>
        <p:spPr>
          <a:xfrm>
            <a:off x="977392" y="1286865"/>
            <a:ext cx="2223008" cy="38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3200" dirty="0">
                <a:solidFill>
                  <a:srgbClr val="C00000"/>
                </a:solidFill>
              </a:rPr>
              <a:t>Comandos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A464E5-C4C2-55C0-0C5A-D46D5DED9E08}"/>
              </a:ext>
            </a:extLst>
          </p:cNvPr>
          <p:cNvSpPr txBox="1"/>
          <p:nvPr/>
        </p:nvSpPr>
        <p:spPr>
          <a:xfrm>
            <a:off x="977392" y="1889506"/>
            <a:ext cx="6093618" cy="1173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kern="0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</a:t>
            </a:r>
            <a:r>
              <a:rPr lang="en-US" sz="18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kern="0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</a:t>
            </a:r>
            <a:r>
              <a:rPr lang="en-US" sz="18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Email </a:t>
            </a:r>
            <a:endParaRPr lang="es-ES" sz="28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   $ git config --global user.name </a:t>
            </a:r>
            <a:r>
              <a:rPr lang="en-U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juan</a:t>
            </a:r>
            <a:endParaRPr lang="es-ES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$ git config –global user.name </a:t>
            </a:r>
            <a:r>
              <a:rPr lang="en-US" sz="1800" u="sng" kern="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juan.torres@gmail.com</a:t>
            </a:r>
            <a:endParaRPr lang="es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A0C1C3-95E2-4D83-6A6E-1D125F840FA2}"/>
              </a:ext>
            </a:extLst>
          </p:cNvPr>
          <p:cNvSpPr txBox="1"/>
          <p:nvPr/>
        </p:nvSpPr>
        <p:spPr>
          <a:xfrm>
            <a:off x="1043955" y="3192732"/>
            <a:ext cx="302798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ES" sz="1800" b="1" kern="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 Iniciar Repositorio</a:t>
            </a:r>
            <a:endParaRPr lang="es-ES" sz="28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07000"/>
              </a:lnSpc>
              <a:spcAft>
                <a:spcPts val="800"/>
              </a:spcAft>
            </a:pPr>
            <a:r>
              <a:rPr lang="es-E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$ git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endParaRPr lang="es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5A2B3C-5546-64D3-A473-123A8A226EA8}"/>
              </a:ext>
            </a:extLst>
          </p:cNvPr>
          <p:cNvSpPr txBox="1"/>
          <p:nvPr/>
        </p:nvSpPr>
        <p:spPr>
          <a:xfrm>
            <a:off x="1048832" y="4894532"/>
            <a:ext cx="6093618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b="1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s-ES" sz="18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Hacer seguimiento del archivo (</a:t>
            </a:r>
            <a:r>
              <a:rPr lang="es-ES" sz="1800" b="1" kern="100" dirty="0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Untracked</a:t>
            </a:r>
            <a:r>
              <a:rPr lang="es-ES" sz="18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área)</a:t>
            </a:r>
            <a:endParaRPr lang="es-ES" sz="18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 git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index.hml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DC69F8-FB65-E4DE-7F44-AD63265D7213}"/>
              </a:ext>
            </a:extLst>
          </p:cNvPr>
          <p:cNvSpPr txBox="1"/>
          <p:nvPr/>
        </p:nvSpPr>
        <p:spPr>
          <a:xfrm>
            <a:off x="1086819" y="5784687"/>
            <a:ext cx="6093618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b="1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s-ES" sz="1800" b="1" kern="100" dirty="0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Confirmar cambio de estado o versión del archivo</a:t>
            </a:r>
            <a:endParaRPr lang="es-ES" sz="1800" kern="100" dirty="0">
              <a:solidFill>
                <a:schemeClr val="accent6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git </a:t>
            </a:r>
            <a:r>
              <a:rPr lang="es-E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–m (index.html)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46F706C-179F-77C3-FDA3-6A85D976B4C5}"/>
              </a:ext>
            </a:extLst>
          </p:cNvPr>
          <p:cNvSpPr txBox="1"/>
          <p:nvPr/>
        </p:nvSpPr>
        <p:spPr>
          <a:xfrm>
            <a:off x="7390200" y="2266686"/>
            <a:ext cx="4007348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s-E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Eliminar repositorio .git 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     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rm  -rf .git   (r =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recursivo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f=</a:t>
            </a:r>
            <a:r>
              <a:rPr lang="en-US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forzado</a:t>
            </a: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19DDC5D-E168-51B9-6FC0-E8F18FEA08CD}"/>
              </a:ext>
            </a:extLst>
          </p:cNvPr>
          <p:cNvSpPr/>
          <p:nvPr/>
        </p:nvSpPr>
        <p:spPr>
          <a:xfrm>
            <a:off x="7071011" y="1909070"/>
            <a:ext cx="71439" cy="43631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A5FAE03-E534-1E90-6DD1-865A03FFD377}"/>
              </a:ext>
            </a:extLst>
          </p:cNvPr>
          <p:cNvSpPr txBox="1"/>
          <p:nvPr/>
        </p:nvSpPr>
        <p:spPr>
          <a:xfrm>
            <a:off x="7390199" y="3044690"/>
            <a:ext cx="3410707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Cambiar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usuario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    $ git config user.name “ “ 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5136494-C831-4150-3CB5-CCDA52E88955}"/>
              </a:ext>
            </a:extLst>
          </p:cNvPr>
          <p:cNvSpPr txBox="1"/>
          <p:nvPr/>
        </p:nvSpPr>
        <p:spPr>
          <a:xfrm>
            <a:off x="7390200" y="3852504"/>
            <a:ext cx="2851345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 </a:t>
            </a:r>
            <a:r>
              <a:rPr lang="en-US" sz="1800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repositorio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    $ git config –list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31554C1-34C3-C761-5927-F98D0906DA81}"/>
              </a:ext>
            </a:extLst>
          </p:cNvPr>
          <p:cNvSpPr txBox="1"/>
          <p:nvPr/>
        </p:nvSpPr>
        <p:spPr>
          <a:xfrm>
            <a:off x="7394737" y="4674069"/>
            <a:ext cx="4621051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</a:t>
            </a:r>
            <a:r>
              <a:rPr lang="en-US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sz="1800" b="1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archivo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 </a:t>
            </a:r>
            <a:r>
              <a:rPr lang="es-E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git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</a:t>
            </a:r>
            <a:r>
              <a:rPr lang="es-E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“nombre del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arhivo</a:t>
            </a:r>
            <a:r>
              <a:rPr lang="es-E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extensión “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E4ADB33-B906-1111-5D45-F7C158A4CD41}"/>
              </a:ext>
            </a:extLst>
          </p:cNvPr>
          <p:cNvSpPr txBox="1"/>
          <p:nvPr/>
        </p:nvSpPr>
        <p:spPr>
          <a:xfrm>
            <a:off x="7390199" y="5559007"/>
            <a:ext cx="371498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s-E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Revisar estado del repositorio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34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$ git status  – s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4F2C299-353B-6D3E-D336-ECF4A6E246C8}"/>
              </a:ext>
            </a:extLst>
          </p:cNvPr>
          <p:cNvSpPr txBox="1"/>
          <p:nvPr/>
        </p:nvSpPr>
        <p:spPr>
          <a:xfrm>
            <a:off x="858218" y="4056424"/>
            <a:ext cx="3528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s-ES" b="1" dirty="0">
                <a:solidFill>
                  <a:schemeClr val="accent6">
                    <a:lumMod val="50000"/>
                  </a:schemeClr>
                </a:solidFill>
              </a:rPr>
              <a:t>3. Renombra Master  a </a:t>
            </a:r>
            <a:r>
              <a:rPr lang="es-ES" b="1" dirty="0" err="1">
                <a:solidFill>
                  <a:schemeClr val="accent6">
                    <a:lumMod val="50000"/>
                  </a:schemeClr>
                </a:solidFill>
              </a:rPr>
              <a:t>Main</a:t>
            </a:r>
            <a:endParaRPr lang="es-E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ES" dirty="0"/>
              <a:t>       $ git </a:t>
            </a:r>
            <a:r>
              <a:rPr lang="es-ES" dirty="0" err="1"/>
              <a:t>branch</a:t>
            </a:r>
            <a:r>
              <a:rPr lang="es-ES" dirty="0"/>
              <a:t> -m </a:t>
            </a:r>
            <a:r>
              <a:rPr lang="es-ES" dirty="0" err="1"/>
              <a:t>main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8042649-DC89-7447-DC43-F1F00936BEDE}"/>
              </a:ext>
            </a:extLst>
          </p:cNvPr>
          <p:cNvSpPr txBox="1"/>
          <p:nvPr/>
        </p:nvSpPr>
        <p:spPr>
          <a:xfrm>
            <a:off x="7390199" y="803493"/>
            <a:ext cx="4621051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Revisar</a:t>
            </a:r>
            <a:r>
              <a:rPr lang="en-US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versiones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 </a:t>
            </a:r>
            <a:r>
              <a:rPr lang="es-E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git </a:t>
            </a:r>
            <a:r>
              <a:rPr lang="es-E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--</a:t>
            </a:r>
            <a:r>
              <a:rPr lang="es-ES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oneline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66D8631-9269-C281-7327-393719A4470C}"/>
              </a:ext>
            </a:extLst>
          </p:cNvPr>
          <p:cNvSpPr txBox="1"/>
          <p:nvPr/>
        </p:nvSpPr>
        <p:spPr>
          <a:xfrm>
            <a:off x="7390199" y="1496609"/>
            <a:ext cx="4621051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Restaurar</a:t>
            </a:r>
            <a:r>
              <a:rPr lang="en-US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versiones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 </a:t>
            </a:r>
            <a:r>
              <a:rPr lang="es-E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 git 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s-E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s-ES" sz="180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</a:t>
            </a:r>
            <a:r>
              <a:rPr lang="es-ES" sz="18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(numero versión)</a:t>
            </a: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F37CF18-7BB3-E709-42A6-ED09E31E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7" y="86137"/>
            <a:ext cx="2262188" cy="14138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1A53B-01D7-D2A6-8A65-34868331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08" y="105495"/>
            <a:ext cx="1167408" cy="1167408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D7F89ACB-CFE6-8111-3A32-D17C4A003F65}"/>
              </a:ext>
            </a:extLst>
          </p:cNvPr>
          <p:cNvSpPr/>
          <p:nvPr/>
        </p:nvSpPr>
        <p:spPr>
          <a:xfrm>
            <a:off x="750876" y="1909070"/>
            <a:ext cx="5345124" cy="494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2400" dirty="0">
                <a:solidFill>
                  <a:srgbClr val="C00000"/>
                </a:solidFill>
              </a:rPr>
              <a:t>Comandos, Para subir repositorio a GitHub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106DCF-8B79-B0F7-795C-32D910ECBE01}"/>
              </a:ext>
            </a:extLst>
          </p:cNvPr>
          <p:cNvSpPr txBox="1"/>
          <p:nvPr/>
        </p:nvSpPr>
        <p:spPr>
          <a:xfrm>
            <a:off x="750876" y="2596951"/>
            <a:ext cx="36300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>
                <a:solidFill>
                  <a:schemeClr val="tx2">
                    <a:lumMod val="50000"/>
                  </a:schemeClr>
                </a:solidFill>
              </a:rPr>
              <a:t>Crear un repositorio</a:t>
            </a:r>
          </a:p>
          <a:p>
            <a:pPr algn="just"/>
            <a:r>
              <a:rPr lang="es-MX" dirty="0"/>
              <a:t>Los repositorios GitHub pueden almacenar varios proyectos. En esta guía, creará un repositorio y confirmará el primer cambio.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302938-2B2D-A2D7-DE00-DFD569EF5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77" y="4074279"/>
            <a:ext cx="4604559" cy="21929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52F725B-3208-3575-6330-7DEEDD005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459" y="379384"/>
            <a:ext cx="6545677" cy="20239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87D3CFB-E665-5EC9-48CA-40063BFA9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631" y="2397565"/>
            <a:ext cx="6449325" cy="64779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5C639B7-A2C9-7C44-BFBD-01E0BF581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536" y="3082993"/>
            <a:ext cx="701137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45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8948</TotalTime>
  <Words>511</Words>
  <Application>Microsoft Office PowerPoint</Application>
  <PresentationFormat>Panorámica</PresentationFormat>
  <Paragraphs>72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Charlie Display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Lisandro Varela Monsalve</dc:creator>
  <cp:lastModifiedBy>Cesar Lisandro Varela Monsalve</cp:lastModifiedBy>
  <cp:revision>7</cp:revision>
  <dcterms:created xsi:type="dcterms:W3CDTF">2024-05-17T01:05:38Z</dcterms:created>
  <dcterms:modified xsi:type="dcterms:W3CDTF">2024-05-24T02:54:21Z</dcterms:modified>
</cp:coreProperties>
</file>