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70" r:id="rId6"/>
    <p:sldId id="267" r:id="rId7"/>
    <p:sldId id="268" r:id="rId8"/>
    <p:sldId id="269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作業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540AA-5AE7-4344-8BD4-CD0306C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79426"/>
              </p:ext>
            </p:extLst>
          </p:nvPr>
        </p:nvGraphicFramePr>
        <p:xfrm>
          <a:off x="3745169" y="2538000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42EA-5BCA-46A6-8EE6-85C1CF0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21632" y="450177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21632" y="499602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6218938" y="49960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6218938" y="4501772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這個遊戲是黑白棋，有一個</a:t>
            </a:r>
            <a:r>
              <a:rPr lang="en-US" altLang="zh-TW" dirty="0"/>
              <a:t>8</a:t>
            </a:r>
            <a:r>
              <a:rPr lang="zh-TW" altLang="en-US" dirty="0"/>
              <a:t>*</a:t>
            </a:r>
            <a:r>
              <a:rPr lang="en-US" altLang="zh-TW" dirty="0"/>
              <a:t>8</a:t>
            </a:r>
            <a:r>
              <a:rPr lang="zh-TW" altLang="en-US" dirty="0"/>
              <a:t>的棋盤。開局時，棋盤正中央的</a:t>
            </a:r>
            <a:r>
              <a:rPr lang="en-US" altLang="zh-TW" dirty="0"/>
              <a:t>4</a:t>
            </a:r>
            <a:r>
              <a:rPr lang="zh-TW" altLang="en-US" dirty="0"/>
              <a:t>格先置放黑白相隔的</a:t>
            </a:r>
            <a:r>
              <a:rPr lang="en-US" altLang="zh-TW" dirty="0"/>
              <a:t>4</a:t>
            </a:r>
            <a:r>
              <a:rPr lang="zh-TW" altLang="en-US" dirty="0"/>
              <a:t>枚棋子。</a:t>
            </a:r>
            <a:r>
              <a:rPr lang="zh-TW" altLang="en-US" dirty="0">
                <a:solidFill>
                  <a:srgbClr val="FF0000"/>
                </a:solidFill>
              </a:rPr>
              <a:t>黑子先行，雙方輪流落子。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2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540AA-5AE7-4344-8BD4-CD0306C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7611317" y="1991900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42EA-5BCA-46A6-8EE6-85C1CF0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587780" y="395567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587780" y="444992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10085086" y="44499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085086" y="3955672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1825625"/>
            <a:ext cx="67731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下棋規則</a:t>
            </a:r>
            <a:endParaRPr lang="en-US" altLang="zh-TW" b="1" dirty="0"/>
          </a:p>
          <a:p>
            <a:r>
              <a:rPr lang="zh-TW" altLang="en-US" dirty="0"/>
              <a:t>只要落子和棋盤上任一枚己方的棋子在一條線上（橫、直、斜線皆可）夾著對方棋子，就能將對方的這些棋子轉變為我己方（翻面即可）。</a:t>
            </a:r>
            <a:endParaRPr lang="en-US" altLang="zh-TW" dirty="0"/>
          </a:p>
          <a:p>
            <a:r>
              <a:rPr lang="zh-TW" altLang="en-US" dirty="0"/>
              <a:t>如果在任一位置落子都不能夾住對手的任一顆棋子，就要讓對手下子。</a:t>
            </a:r>
            <a:endParaRPr lang="en-US" altLang="zh-TW" dirty="0"/>
          </a:p>
          <a:p>
            <a:r>
              <a:rPr lang="zh-TW" altLang="en-US" dirty="0"/>
              <a:t>當雙方皆不能下子時，遊戲就結束，子多的一方勝。</a:t>
            </a:r>
            <a:endParaRPr lang="en-US" altLang="zh-TW" dirty="0"/>
          </a:p>
        </p:txBody>
      </p:sp>
      <p:sp>
        <p:nvSpPr>
          <p:cNvPr id="10" name="橢圓 9"/>
          <p:cNvSpPr/>
          <p:nvPr/>
        </p:nvSpPr>
        <p:spPr>
          <a:xfrm flipV="1">
            <a:off x="10085086" y="494418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 flipV="1">
            <a:off x="10085086" y="444962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551949" y="492814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10085090" y="444693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3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85332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broad = [[3, 4, 0], [4, 3, 0], [3, 3, 1], [4, 4, 1]]</a:t>
            </a:r>
          </a:p>
          <a:p>
            <a:pPr marL="0" lvl="0" indent="0">
              <a:buNone/>
            </a:pPr>
            <a:r>
              <a:rPr lang="en-US" altLang="zh-TW" sz="11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測資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dirty="0"/>
              <a:t>broad</a:t>
            </a:r>
            <a:r>
              <a:rPr lang="zh-TW" altLang="en-US" dirty="0"/>
              <a:t>的資料型態是</a:t>
            </a:r>
            <a:r>
              <a:rPr lang="en-US" altLang="zh-TW" dirty="0"/>
              <a:t>"</a:t>
            </a:r>
            <a:r>
              <a:rPr lang="zh-TW" altLang="en-US" dirty="0"/>
              <a:t>串列</a:t>
            </a:r>
            <a:r>
              <a:rPr lang="en-US" altLang="zh-TW" dirty="0"/>
              <a:t>list"</a:t>
            </a:r>
            <a:r>
              <a:rPr lang="zh-TW" altLang="en-US" dirty="0"/>
              <a:t>，代表棋盤中黑白棋目前的位置。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[3, 4, 0]</a:t>
            </a:r>
            <a:r>
              <a:rPr lang="zh-TW" altLang="en-US" dirty="0"/>
              <a:t>代表在棋盤中座標位置為</a:t>
            </a:r>
            <a:r>
              <a:rPr lang="en-US" altLang="zh-TW" dirty="0"/>
              <a:t>3, 4</a:t>
            </a:r>
            <a:r>
              <a:rPr lang="zh-TW" altLang="en-US" dirty="0"/>
              <a:t>的地方是黑棋</a:t>
            </a:r>
            <a:r>
              <a:rPr lang="en-US" altLang="zh-TW" dirty="0"/>
              <a:t>(0)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[3, 3, 1]</a:t>
            </a:r>
            <a:r>
              <a:rPr lang="zh-TW" altLang="en-US" dirty="0"/>
              <a:t>代表在棋盤中座標位置為</a:t>
            </a:r>
            <a:r>
              <a:rPr lang="en-US" altLang="zh-TW" dirty="0"/>
              <a:t>3, 3</a:t>
            </a:r>
            <a:r>
              <a:rPr lang="zh-TW" altLang="en-US" dirty="0"/>
              <a:t>的地方是白棋</a:t>
            </a:r>
            <a:r>
              <a:rPr lang="en-US" altLang="zh-TW" dirty="0"/>
              <a:t>(1)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720838"/>
              </p:ext>
            </p:extLst>
          </p:nvPr>
        </p:nvGraphicFramePr>
        <p:xfrm>
          <a:off x="7691527" y="1825625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9667990" y="378939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667990" y="4283653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10165296" y="428365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165296" y="3789397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0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6853327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steps = [[5, 4], [5, 5], [4, 5]]</a:t>
            </a:r>
          </a:p>
          <a:p>
            <a:pPr marL="0" lvl="0" indent="0">
              <a:buNone/>
            </a:pPr>
            <a:r>
              <a:rPr lang="en-US" altLang="zh-TW" sz="11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測資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dirty="0"/>
              <a:t>steps</a:t>
            </a:r>
            <a:r>
              <a:rPr lang="zh-TW" altLang="en-US" dirty="0"/>
              <a:t>的資料型態是</a:t>
            </a:r>
            <a:r>
              <a:rPr lang="en-US" altLang="zh-TW" dirty="0"/>
              <a:t>"</a:t>
            </a:r>
            <a:r>
              <a:rPr lang="zh-TW" altLang="en-US" dirty="0"/>
              <a:t>串列</a:t>
            </a:r>
            <a:r>
              <a:rPr lang="en-US" altLang="zh-TW" dirty="0"/>
              <a:t>list"</a:t>
            </a:r>
            <a:r>
              <a:rPr lang="zh-TW" altLang="en-US" dirty="0"/>
              <a:t>，代表下棋位置和順序，且</a:t>
            </a:r>
            <a:r>
              <a:rPr lang="en-US" altLang="zh-TW" dirty="0"/>
              <a:t>steps </a:t>
            </a:r>
            <a:r>
              <a:rPr lang="zh-TW" altLang="en-US" dirty="0"/>
              <a:t>中的位置皆符合下棋規則。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黑棋先行，所以</a:t>
            </a:r>
            <a:r>
              <a:rPr lang="en-US" altLang="zh-TW" dirty="0"/>
              <a:t>[5, 4]</a:t>
            </a:r>
            <a:r>
              <a:rPr lang="zh-TW" altLang="en-US" dirty="0"/>
              <a:t>代表在座標</a:t>
            </a:r>
            <a:r>
              <a:rPr lang="en-US" altLang="zh-TW" dirty="0"/>
              <a:t>5, 4</a:t>
            </a:r>
            <a:r>
              <a:rPr lang="zh-TW" altLang="en-US" dirty="0"/>
              <a:t>的位置下黑棋。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黑棋下玩換白棋，</a:t>
            </a:r>
            <a:r>
              <a:rPr lang="en-US" altLang="zh-TW" dirty="0"/>
              <a:t>[5, 5]</a:t>
            </a:r>
            <a:r>
              <a:rPr lang="zh-TW" altLang="en-US" dirty="0"/>
              <a:t>代表在座標</a:t>
            </a:r>
            <a:r>
              <a:rPr lang="en-US" altLang="zh-TW" dirty="0"/>
              <a:t>5, 5</a:t>
            </a:r>
            <a:r>
              <a:rPr lang="zh-TW" altLang="en-US" dirty="0"/>
              <a:t>的位置下白棋。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白棋下玩換黑棋，</a:t>
            </a:r>
            <a:r>
              <a:rPr lang="en-US" altLang="zh-TW" dirty="0"/>
              <a:t>[4, 5]</a:t>
            </a:r>
            <a:r>
              <a:rPr lang="zh-TW" altLang="en-US" dirty="0"/>
              <a:t>代表在座標</a:t>
            </a:r>
            <a:r>
              <a:rPr lang="en-US" altLang="zh-TW" dirty="0"/>
              <a:t>4, 5</a:t>
            </a:r>
            <a:r>
              <a:rPr lang="zh-TW" altLang="en-US" dirty="0"/>
              <a:t>的位置下黑棋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1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802322"/>
              </p:ext>
            </p:extLst>
          </p:nvPr>
        </p:nvGraphicFramePr>
        <p:xfrm>
          <a:off x="7691527" y="1883236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11" name="橢圓 10"/>
          <p:cNvSpPr/>
          <p:nvPr/>
        </p:nvSpPr>
        <p:spPr>
          <a:xfrm>
            <a:off x="9667990" y="384700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9667990" y="434126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 flipV="1">
            <a:off x="10165296" y="434126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 flipV="1">
            <a:off x="10165296" y="384700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 flipV="1">
            <a:off x="10165296" y="483552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 flipV="1">
            <a:off x="10165296" y="4340956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10632159" y="481947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10165300" y="433826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 flipV="1">
            <a:off x="10632159" y="4361129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 flipV="1">
            <a:off x="10161458" y="4336642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9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題目</a:t>
            </a:r>
            <a:r>
              <a:rPr lang="en-US" altLang="zh-TW" b="1" dirty="0"/>
              <a:t>1 (50%)</a:t>
            </a:r>
          </a:p>
          <a:p>
            <a:pPr marL="0" indent="0">
              <a:buNone/>
            </a:pPr>
            <a:r>
              <a:rPr lang="zh-TW" altLang="en-US" dirty="0"/>
              <a:t>請輸出目前的棋盤是誰贏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(black, white or tie)</a:t>
            </a:r>
          </a:p>
          <a:p>
            <a:pPr marL="0" indent="0">
              <a:buNone/>
            </a:pPr>
            <a:r>
              <a:rPr lang="zh-TW" altLang="en-US" dirty="0"/>
              <a:t>輸出的資料型態是字串</a:t>
            </a:r>
            <a:r>
              <a:rPr lang="en-US" altLang="zh-TW" dirty="0"/>
              <a:t>string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input: broad = [[3, 4, 0], [4, 3, 0], [3, 3, 1], [4, 4, 1]]</a:t>
            </a:r>
          </a:p>
          <a:p>
            <a:pPr marL="0" indent="0">
              <a:buNone/>
            </a:pPr>
            <a:r>
              <a:rPr lang="en-US" altLang="zh-TW" dirty="0"/>
              <a:t>output: tie</a:t>
            </a:r>
          </a:p>
          <a:p>
            <a:pPr marL="0" indent="0">
              <a:buNone/>
            </a:pPr>
            <a:r>
              <a:rPr lang="en-US" altLang="zh-TW" dirty="0"/>
              <a:t>input: broad = [[3, 4, 0], [4, 3, 0], [3, 3, 1], [4, 4, 0], [4, 5, 0]]</a:t>
            </a:r>
          </a:p>
          <a:p>
            <a:pPr marL="0" indent="0">
              <a:buNone/>
            </a:pPr>
            <a:r>
              <a:rPr lang="en-US" altLang="zh-TW" dirty="0"/>
              <a:t>output: black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836842"/>
              </p:ext>
            </p:extLst>
          </p:nvPr>
        </p:nvGraphicFramePr>
        <p:xfrm>
          <a:off x="8365296" y="10436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/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0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1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2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3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4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5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6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7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10021296" y="2699653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0021296" y="3097657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422350" y="3097657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 flipV="1">
            <a:off x="10422350" y="2699653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0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題目</a:t>
            </a:r>
            <a:r>
              <a:rPr lang="en-US" altLang="zh-TW" b="1" dirty="0"/>
              <a:t>2 (50%)</a:t>
            </a:r>
          </a:p>
          <a:p>
            <a:pPr marL="0" indent="0">
              <a:buNone/>
            </a:pPr>
            <a:r>
              <a:rPr lang="zh-TW" altLang="en-US" dirty="0"/>
              <a:t>請輸出黑棋有多少地方可以下。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輸出的資料型態是整數</a:t>
            </a:r>
            <a:r>
              <a:rPr lang="en-US" altLang="zh-TW" dirty="0" err="1"/>
              <a:t>int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input: broad = [[3, 4, 0], [4, 3, 0], [3, 3, 1], [4, 4, 1]]</a:t>
            </a:r>
          </a:p>
          <a:p>
            <a:pPr marL="0" indent="0">
              <a:buNone/>
            </a:pPr>
            <a:r>
              <a:rPr lang="en-US" altLang="zh-TW" dirty="0"/>
              <a:t>output: 4</a:t>
            </a:r>
          </a:p>
          <a:p>
            <a:pPr marL="0" indent="0">
              <a:buNone/>
            </a:pPr>
            <a:r>
              <a:rPr lang="en-US" altLang="zh-TW" dirty="0"/>
              <a:t>input: broad = [[3, 4, 0], [4, 3, 0], [3, 3, 1], [4, 4, 0], [4, 5, 0]]</a:t>
            </a:r>
          </a:p>
          <a:p>
            <a:pPr marL="0" indent="0">
              <a:buNone/>
            </a:pPr>
            <a:r>
              <a:rPr lang="en-US" altLang="zh-TW" dirty="0"/>
              <a:t>output</a:t>
            </a:r>
            <a:r>
              <a:rPr lang="en-US" altLang="zh-TW"/>
              <a:t>: </a:t>
            </a:r>
            <a:r>
              <a:rPr lang="en-US" altLang="zh-TW" smtClean="0"/>
              <a:t>3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072478"/>
              </p:ext>
            </p:extLst>
          </p:nvPr>
        </p:nvGraphicFramePr>
        <p:xfrm>
          <a:off x="8365296" y="10436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/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0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1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2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3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4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5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6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7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10021296" y="2699653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0021296" y="3097657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10422350" y="3097657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422350" y="2699653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0422350" y="350532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0823404" y="3089002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021296" y="2276717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9614464" y="2699183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題目</a:t>
            </a:r>
            <a:r>
              <a:rPr lang="en-US" altLang="zh-TW" b="1" dirty="0"/>
              <a:t>3 (20%)</a:t>
            </a:r>
          </a:p>
          <a:p>
            <a:pPr marL="0" indent="0">
              <a:buNone/>
            </a:pPr>
            <a:r>
              <a:rPr lang="zh-TW" altLang="en-US" dirty="0"/>
              <a:t>請輸出執行完</a:t>
            </a:r>
            <a:r>
              <a:rPr lang="en-US" altLang="zh-TW" dirty="0"/>
              <a:t>steps</a:t>
            </a:r>
            <a:r>
              <a:rPr lang="zh-TW" altLang="en-US" dirty="0"/>
              <a:t>後的棋盤。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輸出的資料型態是串列</a:t>
            </a:r>
            <a:r>
              <a:rPr lang="en-US" altLang="zh-TW" dirty="0"/>
              <a:t>list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input: </a:t>
            </a:r>
          </a:p>
          <a:p>
            <a:pPr marL="0" indent="0">
              <a:buNone/>
            </a:pPr>
            <a:r>
              <a:rPr lang="en-US" altLang="zh-TW" dirty="0"/>
              <a:t>broad = [[3, 4, 0], [4, 3, 0], [3, 3, 1], [4, 4, 1]]</a:t>
            </a:r>
          </a:p>
          <a:p>
            <a:pPr marL="0" indent="0">
              <a:buNone/>
            </a:pPr>
            <a:r>
              <a:rPr lang="en-US" altLang="zh-TW" dirty="0"/>
              <a:t>steps = [[5, 4], [5, 5]]</a:t>
            </a:r>
          </a:p>
          <a:p>
            <a:pPr marL="0" indent="0">
              <a:buNone/>
            </a:pPr>
            <a:r>
              <a:rPr lang="en-US" altLang="zh-TW" dirty="0"/>
              <a:t>output: [[3, 3, 1], [3, 4, 0], [4, 3, 0], [4, 4, 1], [5, 4, 0], [5, 5, 1]]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7381"/>
              </p:ext>
            </p:extLst>
          </p:nvPr>
        </p:nvGraphicFramePr>
        <p:xfrm>
          <a:off x="7643401" y="676447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9619864" y="2640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619864" y="3134475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10117170" y="313447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117170" y="2640219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 flipV="1">
            <a:off x="10117170" y="3628731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 flipV="1">
            <a:off x="10117170" y="3134167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584033" y="361268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117174" y="313147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24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code</a:t>
            </a:r>
            <a:r>
              <a:rPr lang="zh-TW" altLang="en-US" dirty="0"/>
              <a:t>中，用註解標示題號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code</a:t>
            </a:r>
            <a:r>
              <a:rPr lang="zh-TW" altLang="en-US" dirty="0"/>
              <a:t>寫在兩個</a:t>
            </a:r>
            <a:r>
              <a:rPr lang="en-US" altLang="zh-TW" dirty="0"/>
              <a:t>()python</a:t>
            </a:r>
            <a:r>
              <a:rPr lang="zh-TW" altLang="en-US" dirty="0"/>
              <a:t>檔</a:t>
            </a:r>
            <a:r>
              <a:rPr lang="en-US" altLang="zh-TW" dirty="0"/>
              <a:t>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，並上傳</a:t>
            </a:r>
            <a:r>
              <a:rPr lang="en-US" altLang="zh-TW" dirty="0" err="1"/>
              <a:t>iLearning</a:t>
            </a:r>
            <a:endParaRPr lang="en-US" altLang="zh-TW" dirty="0"/>
          </a:p>
          <a:p>
            <a:pPr lvl="1"/>
            <a:r>
              <a:rPr lang="zh-TW" altLang="en-US" dirty="0"/>
              <a:t>檔名</a:t>
            </a:r>
            <a:r>
              <a:rPr lang="en-US" altLang="zh-TW" dirty="0"/>
              <a:t>:</a:t>
            </a:r>
            <a:r>
              <a:rPr lang="zh-TW" altLang="en-US" dirty="0"/>
              <a:t> 姓名</a:t>
            </a:r>
            <a:r>
              <a:rPr lang="en-US" altLang="zh-TW" dirty="0"/>
              <a:t>+</a:t>
            </a:r>
            <a:r>
              <a:rPr lang="zh-TW" altLang="en-US" dirty="0"/>
              <a:t>學號 </a:t>
            </a:r>
            <a:r>
              <a:rPr lang="en-US" altLang="zh-TW" dirty="0"/>
              <a:t>.py</a:t>
            </a:r>
          </a:p>
          <a:p>
            <a:r>
              <a:rPr lang="zh-TW" altLang="en-US" dirty="0"/>
              <a:t>嚴禁抄襲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2020/04/08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三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26" y="1646238"/>
            <a:ext cx="1910674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858</Words>
  <Application>Microsoft Office PowerPoint</Application>
  <PresentationFormat>寬螢幕</PresentationFormat>
  <Paragraphs>181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108-2 python程式設計 作業 2</vt:lpstr>
      <vt:lpstr>棋盤遊戲</vt:lpstr>
      <vt:lpstr>棋盤遊戲</vt:lpstr>
      <vt:lpstr>棋盤遊戲</vt:lpstr>
      <vt:lpstr>棋盤遊戲</vt:lpstr>
      <vt:lpstr>棋盤遊戲</vt:lpstr>
      <vt:lpstr>棋盤遊戲</vt:lpstr>
      <vt:lpstr>棋盤遊戲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98</cp:revision>
  <dcterms:created xsi:type="dcterms:W3CDTF">2020-03-10T13:23:19Z</dcterms:created>
  <dcterms:modified xsi:type="dcterms:W3CDTF">2020-03-20T08:52:26Z</dcterms:modified>
</cp:coreProperties>
</file>