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63" r:id="rId4"/>
    <p:sldId id="266" r:id="rId5"/>
    <p:sldId id="265" r:id="rId6"/>
    <p:sldId id="267" r:id="rId7"/>
    <p:sldId id="268" r:id="rId8"/>
    <p:sldId id="269" r:id="rId9"/>
    <p:sldId id="270" r:id="rId10"/>
    <p:sldId id="272" r:id="rId11"/>
    <p:sldId id="271" r:id="rId12"/>
    <p:sldId id="274" r:id="rId13"/>
    <p:sldId id="275" r:id="rId14"/>
    <p:sldId id="276" r:id="rId15"/>
    <p:sldId id="273" r:id="rId16"/>
    <p:sldId id="26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2948B-F6B0-473E-B08B-8EE5BA755A0D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53F1C-9C1F-44BA-A85E-C6332F56D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834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13F57-B01E-4E79-9D3B-641363B5F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AF072D-C2E1-46FD-B40C-B38D4B4EF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CBF800-F112-4790-BD7A-CA2C956E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5DC8-2309-45DB-A932-02493EEA3290}" type="datetime1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89AD6F-8780-4F61-B15D-728606D8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C8BA7E-49CB-4947-8C0D-C4A56188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56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14F9F-06EC-4F6E-B971-FAED1C47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9F688A7-5CD5-4BA8-9C16-3CD774023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1BE55A-9E17-4D00-9763-1F9D1DB8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DDBA-7F73-41AA-B83C-7A8F127C8002}" type="datetime1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CD3D18-E7CE-4D70-A2BB-9B4B7519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12EB3F-54BA-4F65-9156-586D2872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74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0FB1256-1873-44B3-9B0F-C8D9E2128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867F9E-2651-4DF0-A502-D85B4CC4D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0EB872-0871-4F55-ADAC-A740D7CF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77E5-E48C-4BB0-B1AD-400B97C97393}" type="datetime1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B5E67D-A283-4680-939D-DAF2E29F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A11119-323E-4162-B502-88A747A5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23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12274-AA8F-4CD3-B6DC-03FB17CD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824194-2CD6-463E-802A-410F1EFA8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50B768-8652-4F0B-A4A6-2D7CCE16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8E4E-70B4-471F-BD26-D4E130CC4337}" type="datetime1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0DE39C-18BA-4139-BE62-1543B28B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37B864-8040-4319-B2E8-A79E50F1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52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B1DEC3-B79B-421F-92C0-D04EAA7C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40EC44-8E8E-4298-B4BF-1015D0AAE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E6FB6F-00D8-4485-AF46-3DD9BF16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EF62-984C-4D06-A800-1BB236847619}" type="datetime1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9EA1B0-36E6-43C8-8B54-FE639BC2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CD3A7B-5269-4EA6-9BC0-B81AC125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07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44333-D641-4CC1-9CEE-6C3E5D894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E1A632-E633-495F-9962-95BDF005A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721A78-6D3F-40DC-900E-4543C2E83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3DC4EF-03CF-4E22-820F-32FD5D147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51DC-3D1F-43B2-BA25-F84C36479CA6}" type="datetime1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0F075C-4F39-4A1B-8AC0-A510ABBC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DEC4C9-3D12-4499-BA91-E9F05E10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86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212F3-DCDD-47BA-8469-0AB3CC75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300FC0-FDF5-4201-BEDA-0C0925455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AE4683-940B-4C37-BA2D-0AC7475EF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0EC5A9D-B847-438C-9568-63FA19867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E22FA54-1570-4229-8A09-32E717B14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BE19C92-8C8E-4185-A5D8-FB594F0C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419D-91C4-4C3B-8B5F-B36C110898C2}" type="datetime1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049FF64-0E79-44B3-9EA6-6D5228EE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2ECE265-1FF0-4076-AAD3-35D5FB10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93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07AA95-0C45-4AB1-A12A-234C0DF1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6374593-AA1E-4CD4-AA57-081C10FA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AECE-B528-4697-AD93-84F0FC7D0F27}" type="datetime1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89BC2FC-62E8-4BA0-A5C6-3CEE5975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67B5FB-65EA-44FC-9210-77F05D91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50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DA7802-1A87-4CDF-8BA5-74D2B74A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0C47-1E54-465B-83A2-5CD390FD6D1F}" type="datetime1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470C77A-3F03-4FF7-9820-25639FA6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70D474-F694-4E14-9865-7A8AB02F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65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949A9F-12C7-496D-9C74-AC00D215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D1477E-C053-4326-A5FC-47C85713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64A51C-CBEF-4365-BE1D-86F429DB4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854858-2702-4FA6-A2B1-D003CFAD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FA2F-A9BA-4DD6-BAC0-5EB49512D8E1}" type="datetime1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96F9DE-9E77-4DA9-84F2-1F44F81F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B71F35-611F-493E-AB9D-983D6CE1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3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6025F-2519-4E9C-8523-A6F3AC71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6EC7AF7-6901-45C1-9BFB-9776BC75D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BF5E63-32F4-428C-9A63-2C4F51509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A858A9-DB60-4143-81B0-32C16F15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9550-4864-409B-9BB1-E5FC3D7DD092}" type="datetime1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66429A-C874-4EA4-A7A4-E9B6D41D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32727F-F1D4-491A-8CE6-DFB7390F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95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DCFDF2-CA7C-4188-98B2-9C30DB1B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E0CC96-743C-4CC3-9026-C1A31FB1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ABBF08-3B2B-4326-874C-BF94577B4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BE24B-A934-4BF9-B6D4-A1D5471A44F9}" type="datetime1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A4502C-3678-4132-92CC-C107B1A18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DE4662-D25E-4D03-A2FB-776FB2BAA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22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63AA4E-561E-401B-ABA0-91DC47A29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108-2</a:t>
            </a:r>
            <a:r>
              <a:rPr lang="zh-TW" altLang="en-US" dirty="0"/>
              <a:t> </a:t>
            </a:r>
            <a:r>
              <a:rPr lang="en-US" altLang="zh-TW" dirty="0"/>
              <a:t>python</a:t>
            </a:r>
            <a:r>
              <a:rPr lang="zh-TW" altLang="en-US" dirty="0"/>
              <a:t>程式設計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練習題 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EA4429-7DE4-4CDF-A7F8-4ABAFBAF6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768952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r>
              <a:rPr lang="en-US" altLang="zh-TW" sz="2800" dirty="0"/>
              <a:t>Python Thread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6AAAB4-D56F-43C1-A5BD-8AE92E56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026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CDF077-0C29-4AF7-9C3B-FE03DFE0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抽鬼牌執行過程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025012-0DF8-4103-A925-48B248ADE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08323" cy="45307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zh-TW" altLang="en-US" dirty="0"/>
              <a:t>重複步驟</a:t>
            </a:r>
            <a:r>
              <a:rPr lang="en-US" altLang="zh-TW" dirty="0"/>
              <a:t>3~6</a:t>
            </a:r>
            <a:endParaRPr lang="zh-TW" altLang="en-US" dirty="0"/>
          </a:p>
          <a:p>
            <a:r>
              <a:rPr lang="zh-TW" altLang="en-US" dirty="0"/>
              <a:t>電腦的牌 </a:t>
            </a:r>
            <a:r>
              <a:rPr lang="en-US" altLang="zh-TW" dirty="0"/>
              <a:t>(</a:t>
            </a:r>
            <a:r>
              <a:rPr lang="zh-TW" altLang="en-US" dirty="0"/>
              <a:t>牌的編號</a:t>
            </a:r>
            <a:r>
              <a:rPr lang="en-US" altLang="zh-TW" dirty="0"/>
              <a:t>):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pt-BR" altLang="zh-TW" dirty="0"/>
              <a:t>S12 H11 D5 C4 C10 C13 J1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7</a:t>
            </a:r>
            <a:r>
              <a:rPr lang="zh-TW" altLang="en-US" dirty="0"/>
              <a:t> </a:t>
            </a:r>
            <a:r>
              <a:rPr lang="en-US" altLang="zh-TW" dirty="0"/>
              <a:t>11</a:t>
            </a:r>
            <a:r>
              <a:rPr lang="zh-TW" altLang="en-US" dirty="0"/>
              <a:t> </a:t>
            </a:r>
            <a:r>
              <a:rPr lang="en-US" altLang="zh-TW" dirty="0"/>
              <a:t>15</a:t>
            </a:r>
            <a:r>
              <a:rPr lang="zh-TW" altLang="en-US" dirty="0"/>
              <a:t> </a:t>
            </a:r>
            <a:r>
              <a:rPr lang="en-US" altLang="zh-TW" dirty="0"/>
              <a:t>24</a:t>
            </a:r>
            <a:r>
              <a:rPr lang="zh-TW" altLang="en-US" dirty="0"/>
              <a:t> </a:t>
            </a:r>
            <a:r>
              <a:rPr lang="en-US" altLang="zh-TW" dirty="0"/>
              <a:t>25</a:t>
            </a:r>
            <a:r>
              <a:rPr lang="zh-TW" altLang="en-US" dirty="0"/>
              <a:t> </a:t>
            </a:r>
            <a:r>
              <a:rPr lang="en-US" altLang="zh-TW" dirty="0"/>
              <a:t>26</a:t>
            </a:r>
            <a:r>
              <a:rPr lang="zh-TW" altLang="en-US" dirty="0"/>
              <a:t> </a:t>
            </a:r>
            <a:r>
              <a:rPr lang="en-US" altLang="zh-TW" dirty="0"/>
              <a:t>27</a:t>
            </a:r>
          </a:p>
          <a:p>
            <a:pPr marL="0" indent="0">
              <a:buNone/>
            </a:pPr>
            <a:r>
              <a:rPr lang="zh-TW" altLang="en-US" dirty="0"/>
              <a:t>                      </a:t>
            </a:r>
            <a:endParaRPr lang="en-US" altLang="zh-TW" dirty="0"/>
          </a:p>
          <a:p>
            <a:r>
              <a:rPr lang="zh-TW" altLang="en-US" dirty="0"/>
              <a:t>玩家的牌 </a:t>
            </a:r>
            <a:r>
              <a:rPr lang="en-US" altLang="zh-TW" dirty="0"/>
              <a:t>(S </a:t>
            </a:r>
            <a:r>
              <a:rPr lang="zh-TW" altLang="en-US" dirty="0"/>
              <a:t>黑桃、</a:t>
            </a:r>
            <a:r>
              <a:rPr lang="en-US" altLang="zh-TW" dirty="0"/>
              <a:t>H </a:t>
            </a:r>
            <a:r>
              <a:rPr lang="zh-TW" altLang="en-US" dirty="0"/>
              <a:t>紅心、</a:t>
            </a:r>
            <a:r>
              <a:rPr lang="en-US" altLang="zh-TW" dirty="0"/>
              <a:t>D </a:t>
            </a:r>
            <a:r>
              <a:rPr lang="zh-TW" altLang="en-US" dirty="0"/>
              <a:t>方塊、</a:t>
            </a:r>
            <a:r>
              <a:rPr lang="en-US" altLang="zh-TW" dirty="0"/>
              <a:t>C </a:t>
            </a:r>
            <a:r>
              <a:rPr lang="zh-TW" altLang="en-US" dirty="0"/>
              <a:t>梅花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pt-BR" altLang="zh-TW" dirty="0"/>
              <a:t>S4 S10 D13 C5 C11 C12 J2</a:t>
            </a:r>
          </a:p>
          <a:p>
            <a:pPr marL="0" indent="0">
              <a:buNone/>
            </a:pPr>
            <a:r>
              <a:rPr lang="zh-TW" altLang="en-US" dirty="0"/>
              <a:t>             </a:t>
            </a:r>
            <a:endParaRPr lang="pt-BR" altLang="zh-TW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95A551-ACE9-4A47-9DF8-6F8F596B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394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CDF077-0C29-4AF7-9C3B-FE03DFE0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抽鬼牌執行過程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025012-0DF8-4103-A925-48B248ADE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08323" cy="45307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zh-TW" altLang="en-US" dirty="0"/>
              <a:t>直到有人手上沒牌</a:t>
            </a:r>
          </a:p>
          <a:p>
            <a:r>
              <a:rPr lang="zh-TW" altLang="en-US" dirty="0"/>
              <a:t>電腦的牌 </a:t>
            </a:r>
            <a:r>
              <a:rPr lang="en-US" altLang="zh-TW" dirty="0"/>
              <a:t>(</a:t>
            </a:r>
            <a:r>
              <a:rPr lang="zh-TW" altLang="en-US" dirty="0"/>
              <a:t>牌的編號</a:t>
            </a:r>
            <a:r>
              <a:rPr lang="en-US" altLang="zh-TW" dirty="0"/>
              <a:t>):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         </a:t>
            </a:r>
            <a:endParaRPr lang="en-US" altLang="zh-TW" dirty="0"/>
          </a:p>
          <a:p>
            <a:r>
              <a:rPr lang="zh-TW" altLang="en-US" dirty="0"/>
              <a:t>玩家的牌 </a:t>
            </a:r>
            <a:r>
              <a:rPr lang="en-US" altLang="zh-TW" dirty="0"/>
              <a:t>(S </a:t>
            </a:r>
            <a:r>
              <a:rPr lang="zh-TW" altLang="en-US" dirty="0"/>
              <a:t>黑桃、</a:t>
            </a:r>
            <a:r>
              <a:rPr lang="en-US" altLang="zh-TW" dirty="0"/>
              <a:t>H </a:t>
            </a:r>
            <a:r>
              <a:rPr lang="zh-TW" altLang="en-US" dirty="0"/>
              <a:t>紅心、</a:t>
            </a:r>
            <a:r>
              <a:rPr lang="en-US" altLang="zh-TW" dirty="0"/>
              <a:t>D </a:t>
            </a:r>
            <a:r>
              <a:rPr lang="zh-TW" altLang="en-US" dirty="0"/>
              <a:t>方塊、</a:t>
            </a:r>
            <a:r>
              <a:rPr lang="en-US" altLang="zh-TW" dirty="0"/>
              <a:t>C </a:t>
            </a:r>
            <a:r>
              <a:rPr lang="zh-TW" altLang="en-US" dirty="0"/>
              <a:t>梅花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pt-BR" altLang="zh-TW" dirty="0"/>
              <a:t>J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pt-BR" altLang="zh-TW" dirty="0"/>
              <a:t>J2</a:t>
            </a:r>
          </a:p>
          <a:p>
            <a:pPr marL="0" indent="0">
              <a:buNone/>
            </a:pPr>
            <a:r>
              <a:rPr lang="zh-TW" altLang="en-US" dirty="0"/>
              <a:t>            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電腦勝利</a:t>
            </a:r>
            <a:endParaRPr lang="pt-BR" altLang="zh-TW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95A551-ACE9-4A47-9DF8-6F8F596B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166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5285BC-EDD3-4644-A2B8-6BB63610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抽鬼牌輸出參考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CDF6A9-D271-4184-AC2A-767625986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發牌中</a:t>
            </a:r>
            <a:r>
              <a:rPr lang="en-US" altLang="zh-TW" dirty="0"/>
              <a:t>…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電腦的牌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1 2 3 4 5 6 7 8 9 10 11 12 13 14 15 16 17 18 19 20 21 22 23 24 25 26 27</a:t>
            </a:r>
          </a:p>
          <a:p>
            <a:pPr marL="0" indent="0">
              <a:buNone/>
            </a:pPr>
            <a:r>
              <a:rPr lang="zh-TW" altLang="en-US" dirty="0"/>
              <a:t>玩家的牌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pt-BR" altLang="zh-TW" dirty="0"/>
              <a:t>S1 S4 S5 S9 S10 H2 H3 H5 H6 H7 H8 H9 H10 H12 D2 D3 D7 D9 D10 D12 D13 C1 C5 C9 C11 C12 J2</a:t>
            </a:r>
          </a:p>
          <a:p>
            <a:pPr marL="0" indent="0">
              <a:buNone/>
            </a:pPr>
            <a:endParaRPr lang="pt-BR" altLang="zh-TW" dirty="0"/>
          </a:p>
          <a:p>
            <a:pPr marL="0" indent="0">
              <a:buNone/>
            </a:pPr>
            <a:r>
              <a:rPr lang="zh-TW" altLang="en-US" dirty="0"/>
              <a:t>整理牌中</a:t>
            </a:r>
            <a:r>
              <a:rPr lang="en-US" altLang="zh-TW" dirty="0"/>
              <a:t>…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電腦的牌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7 11 15 16 17 24 25 26 27</a:t>
            </a:r>
          </a:p>
          <a:p>
            <a:pPr marL="0" indent="0">
              <a:buNone/>
            </a:pPr>
            <a:r>
              <a:rPr lang="zh-TW" altLang="en-US" dirty="0"/>
              <a:t>玩家的牌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pt-BR" altLang="zh-TW" dirty="0"/>
              <a:t>S4 S10 H6 H8 D13 C5 C11 C12 J2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108A28-A3D5-479A-BD46-03447448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358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5285BC-EDD3-4644-A2B8-6BB63610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抽鬼牌輸出參考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CDF6A9-D271-4184-AC2A-767625986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838"/>
            <a:ext cx="10515600" cy="5437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請玩家輸入想抽的牌的編號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16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電腦的牌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7 11 15 17 24 25 26 27</a:t>
            </a:r>
          </a:p>
          <a:p>
            <a:pPr marL="0" indent="0">
              <a:buNone/>
            </a:pPr>
            <a:r>
              <a:rPr lang="zh-TW" altLang="en-US" dirty="0"/>
              <a:t>玩家的牌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pt-BR" altLang="zh-TW" dirty="0"/>
              <a:t>S4 S10 H8 D13 C5 C11 C12 J2</a:t>
            </a:r>
          </a:p>
          <a:p>
            <a:pPr marL="0" indent="0">
              <a:buNone/>
            </a:pPr>
            <a:endParaRPr lang="pt-BR" altLang="zh-TW" dirty="0"/>
          </a:p>
          <a:p>
            <a:pPr marL="0" indent="0">
              <a:buNone/>
            </a:pPr>
            <a:r>
              <a:rPr lang="zh-TW" altLang="en-US" dirty="0"/>
              <a:t>輪到電腦抽牌</a:t>
            </a:r>
            <a:r>
              <a:rPr lang="en-US" altLang="zh-TW" dirty="0"/>
              <a:t>…</a:t>
            </a:r>
            <a:r>
              <a:rPr lang="zh-TW" altLang="en-US" dirty="0"/>
              <a:t> 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電腦的牌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7 11 15 24 25 26 27</a:t>
            </a:r>
          </a:p>
          <a:p>
            <a:pPr marL="0" indent="0">
              <a:buNone/>
            </a:pPr>
            <a:r>
              <a:rPr lang="zh-TW" altLang="en-US" dirty="0"/>
              <a:t>玩家的牌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pt-BR" altLang="zh-TW" dirty="0"/>
              <a:t>S4 S10 D13 C5 C11 C12 J2</a:t>
            </a:r>
          </a:p>
          <a:p>
            <a:pPr marL="0" indent="0">
              <a:buNone/>
            </a:pPr>
            <a:endParaRPr lang="pt-BR" altLang="zh-TW" dirty="0"/>
          </a:p>
          <a:p>
            <a:pPr marL="0" indent="0">
              <a:buNone/>
            </a:pPr>
            <a:r>
              <a:rPr lang="zh-TW" altLang="en-US" dirty="0"/>
              <a:t>請玩家輸入想抽的牌的編號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…</a:t>
            </a:r>
            <a:r>
              <a:rPr lang="zh-TW" altLang="en-US" dirty="0"/>
              <a:t>以此類推</a:t>
            </a:r>
            <a:r>
              <a:rPr lang="en-US" altLang="zh-TW" dirty="0"/>
              <a:t>…</a:t>
            </a:r>
            <a:endParaRPr lang="pt-BR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pt-BR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108A28-A3D5-479A-BD46-03447448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448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5285BC-EDD3-4644-A2B8-6BB63610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抽鬼牌輸出參考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CDF6A9-D271-4184-AC2A-767625986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838"/>
            <a:ext cx="10515600" cy="5437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請玩家輸入想抽的牌的編號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27</a:t>
            </a:r>
          </a:p>
          <a:p>
            <a:pPr marL="0" indent="0">
              <a:buNone/>
            </a:pPr>
            <a:r>
              <a:rPr lang="zh-TW" altLang="en-US" dirty="0"/>
              <a:t>電腦的牌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玩家的牌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pt-BR" altLang="zh-TW" dirty="0"/>
              <a:t>J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pt-BR" altLang="zh-TW" dirty="0"/>
              <a:t>J2</a:t>
            </a:r>
          </a:p>
          <a:p>
            <a:pPr marL="0" indent="0">
              <a:buNone/>
            </a:pPr>
            <a:endParaRPr lang="pt-BR" altLang="zh-TW" dirty="0"/>
          </a:p>
          <a:p>
            <a:pPr marL="0" indent="0">
              <a:buNone/>
            </a:pPr>
            <a:r>
              <a:rPr lang="zh-TW" altLang="en-US" dirty="0"/>
              <a:t>遊戲結束  </a:t>
            </a:r>
            <a:r>
              <a:rPr lang="en-US" altLang="zh-TW" dirty="0"/>
              <a:t>--</a:t>
            </a:r>
            <a:r>
              <a:rPr lang="zh-TW" altLang="en-US" dirty="0"/>
              <a:t>  電腦勝利 </a:t>
            </a:r>
            <a:endParaRPr lang="pt-BR" altLang="zh-TW" dirty="0"/>
          </a:p>
          <a:p>
            <a:pPr marL="0" indent="0">
              <a:buNone/>
            </a:pPr>
            <a:endParaRPr lang="pt-BR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pt-BR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108A28-A3D5-479A-BD46-03447448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907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55ED56-12D0-4EEB-BC5D-DF55A216C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抽鬼牌配分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3DF0FC-03C9-4DBC-B6BE-2774651A9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21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/>
              <a:t>配分</a:t>
            </a:r>
            <a:endParaRPr lang="en-US" altLang="zh-TW" dirty="0"/>
          </a:p>
          <a:p>
            <a:r>
              <a:rPr lang="zh-TW" altLang="en-US" dirty="0"/>
              <a:t>成功輸出發牌後的牌 </a:t>
            </a:r>
            <a:r>
              <a:rPr lang="en-US" altLang="zh-TW" dirty="0"/>
              <a:t>(20%)</a:t>
            </a:r>
          </a:p>
          <a:p>
            <a:r>
              <a:rPr lang="zh-TW" altLang="en-US" dirty="0"/>
              <a:t>成功輸出整理後的牌 </a:t>
            </a:r>
            <a:r>
              <a:rPr lang="en-US" altLang="zh-TW" dirty="0"/>
              <a:t>(20%)</a:t>
            </a:r>
          </a:p>
          <a:p>
            <a:r>
              <a:rPr lang="zh-TW" altLang="en-US" dirty="0"/>
              <a:t>成功使玩家抽牌並輸出抽牌後雙方的正確牌組 </a:t>
            </a:r>
            <a:r>
              <a:rPr lang="en-US" altLang="zh-TW" dirty="0"/>
              <a:t>(25%)</a:t>
            </a:r>
          </a:p>
          <a:p>
            <a:r>
              <a:rPr lang="zh-TW" altLang="en-US" dirty="0"/>
              <a:t>成功使電腦隨機抽牌並輸出抽牌後雙方的正確牌組 </a:t>
            </a:r>
            <a:r>
              <a:rPr lang="en-US" altLang="zh-TW" dirty="0"/>
              <a:t>(25%)</a:t>
            </a:r>
          </a:p>
          <a:p>
            <a:r>
              <a:rPr lang="zh-TW" altLang="en-US" dirty="0"/>
              <a:t>成功顯示遊戲結果，輸出誰贏 </a:t>
            </a:r>
            <a:r>
              <a:rPr lang="en-US" altLang="zh-TW" dirty="0"/>
              <a:t>(10%)</a:t>
            </a:r>
          </a:p>
          <a:p>
            <a:r>
              <a:rPr lang="zh-TW" altLang="en-US" dirty="0"/>
              <a:t>使用</a:t>
            </a:r>
            <a:r>
              <a:rPr lang="en-US" altLang="zh-TW" dirty="0"/>
              <a:t>GUI</a:t>
            </a:r>
            <a:r>
              <a:rPr lang="zh-TW" altLang="en-US" dirty="0"/>
              <a:t>介面實作出上述抽鬼牌的遊戲 </a:t>
            </a:r>
            <a:r>
              <a:rPr lang="en-US" altLang="zh-TW" dirty="0"/>
              <a:t>(20%)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注意事項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沒用</a:t>
            </a:r>
            <a:r>
              <a:rPr lang="en-US" altLang="zh-TW" dirty="0">
                <a:solidFill>
                  <a:srgbClr val="FF0000"/>
                </a:solidFill>
              </a:rPr>
              <a:t>Thread</a:t>
            </a:r>
            <a:r>
              <a:rPr lang="zh-TW" altLang="en-US" dirty="0">
                <a:solidFill>
                  <a:srgbClr val="FF0000"/>
                </a:solidFill>
              </a:rPr>
              <a:t>不予計分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0DD8B7-6A04-4577-A594-3592E9AF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072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11DB5-416B-4261-844F-6C3FB4E5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56FA04-B6FB-456A-AA17-B98656B53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程式語言用</a:t>
            </a:r>
            <a:r>
              <a:rPr lang="en-US" altLang="zh-TW" dirty="0"/>
              <a:t>python</a:t>
            </a:r>
          </a:p>
          <a:p>
            <a:r>
              <a:rPr lang="zh-TW" altLang="en-US" dirty="0"/>
              <a:t>確認可以在</a:t>
            </a:r>
            <a:r>
              <a:rPr lang="en-US" altLang="zh-TW" dirty="0" err="1"/>
              <a:t>spyder</a:t>
            </a:r>
            <a:r>
              <a:rPr lang="en-US" altLang="zh-TW" dirty="0"/>
              <a:t>(3.3.3)</a:t>
            </a:r>
            <a:r>
              <a:rPr lang="zh-TW" altLang="en-US" dirty="0"/>
              <a:t>上跑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code</a:t>
            </a:r>
            <a:r>
              <a:rPr lang="zh-TW" altLang="en-US" dirty="0"/>
              <a:t>中，時間允許請將註解標示清楚</a:t>
            </a:r>
            <a:endParaRPr lang="en-US" altLang="zh-TW" dirty="0"/>
          </a:p>
          <a:p>
            <a:r>
              <a:rPr lang="zh-TW" altLang="en-US" dirty="0"/>
              <a:t>把</a:t>
            </a:r>
            <a:r>
              <a:rPr lang="en-US" altLang="zh-TW" dirty="0"/>
              <a:t>code</a:t>
            </a:r>
            <a:r>
              <a:rPr lang="zh-TW" altLang="en-US" dirty="0"/>
              <a:t>寫在一個</a:t>
            </a:r>
            <a:r>
              <a:rPr lang="en-US" altLang="zh-TW" dirty="0"/>
              <a:t>python</a:t>
            </a:r>
            <a:r>
              <a:rPr lang="zh-TW" altLang="en-US" dirty="0"/>
              <a:t>檔</a:t>
            </a:r>
            <a:r>
              <a:rPr lang="en-US" altLang="zh-TW" dirty="0"/>
              <a:t>(.</a:t>
            </a:r>
            <a:r>
              <a:rPr lang="en-US" altLang="zh-TW" dirty="0" err="1"/>
              <a:t>py</a:t>
            </a:r>
            <a:r>
              <a:rPr lang="en-US" altLang="zh-TW" dirty="0"/>
              <a:t>)</a:t>
            </a:r>
            <a:r>
              <a:rPr lang="zh-TW" altLang="en-US" dirty="0"/>
              <a:t>內並上傳</a:t>
            </a:r>
            <a:r>
              <a:rPr lang="en-US" altLang="zh-TW" dirty="0" err="1"/>
              <a:t>iLearning</a:t>
            </a:r>
            <a:endParaRPr lang="en-US" altLang="zh-TW" dirty="0"/>
          </a:p>
          <a:p>
            <a:pPr lvl="1"/>
            <a:r>
              <a:rPr lang="zh-TW" altLang="en-US" dirty="0"/>
              <a:t>檔名</a:t>
            </a:r>
            <a:r>
              <a:rPr lang="en-US" altLang="zh-TW" dirty="0"/>
              <a:t>: </a:t>
            </a:r>
            <a:r>
              <a:rPr lang="zh-TW" altLang="en-US" dirty="0"/>
              <a:t>學號 </a:t>
            </a:r>
            <a:r>
              <a:rPr lang="en-US" altLang="zh-TW" dirty="0"/>
              <a:t>.</a:t>
            </a:r>
            <a:r>
              <a:rPr lang="en-US" altLang="zh-TW" dirty="0" err="1"/>
              <a:t>py</a:t>
            </a:r>
            <a:endParaRPr lang="en-US" altLang="zh-TW" dirty="0"/>
          </a:p>
          <a:p>
            <a:r>
              <a:rPr lang="zh-TW" altLang="en-US" dirty="0"/>
              <a:t>抄襲與被抄襲雙方該作業</a:t>
            </a:r>
            <a:r>
              <a:rPr lang="en-US" altLang="zh-TW" dirty="0"/>
              <a:t>0</a:t>
            </a:r>
            <a:r>
              <a:rPr lang="zh-TW" altLang="en-US" dirty="0"/>
              <a:t>分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截止日期</a:t>
            </a:r>
            <a:r>
              <a:rPr lang="en-US" altLang="zh-TW" dirty="0">
                <a:solidFill>
                  <a:srgbClr val="FF0000"/>
                </a:solidFill>
              </a:rPr>
              <a:t>: 2020/06/28 (</a:t>
            </a:r>
            <a:r>
              <a:rPr lang="zh-TW" altLang="en-US" dirty="0">
                <a:solidFill>
                  <a:srgbClr val="FF0000"/>
                </a:solidFill>
              </a:rPr>
              <a:t>日</a:t>
            </a:r>
            <a:r>
              <a:rPr lang="en-US" altLang="zh-TW">
                <a:solidFill>
                  <a:srgbClr val="FF0000"/>
                </a:solidFill>
              </a:rPr>
              <a:t>) 23:59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52578A-D5A9-4F5F-A8E6-B775D1CB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126" y="1646238"/>
            <a:ext cx="1910674" cy="19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1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55ED56-12D0-4EEB-BC5D-DF55A216C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抽鬼牌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3DF0FC-03C9-4DBC-B6BE-2774651A9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2123"/>
          </a:xfrm>
        </p:spPr>
        <p:txBody>
          <a:bodyPr>
            <a:normAutofit/>
          </a:bodyPr>
          <a:lstStyle/>
          <a:p>
            <a:r>
              <a:rPr lang="zh-TW" altLang="en-US" dirty="0"/>
              <a:t>請以</a:t>
            </a:r>
            <a:r>
              <a:rPr lang="en-US" altLang="zh-TW" dirty="0"/>
              <a:t>Thread</a:t>
            </a:r>
            <a:r>
              <a:rPr lang="zh-TW" altLang="en-US" dirty="0"/>
              <a:t>完成一個抽鬼牌的遊戲</a:t>
            </a:r>
            <a:endParaRPr lang="en-US" altLang="zh-TW" dirty="0"/>
          </a:p>
          <a:p>
            <a:r>
              <a:rPr lang="zh-TW" altLang="en-US" dirty="0"/>
              <a:t>抽鬼牌的環境</a:t>
            </a:r>
            <a:endParaRPr lang="en-US" altLang="zh-TW" dirty="0"/>
          </a:p>
          <a:p>
            <a:pPr lvl="1"/>
            <a:r>
              <a:rPr lang="en-US" altLang="zh-TW" dirty="0"/>
              <a:t>1</a:t>
            </a:r>
            <a:r>
              <a:rPr lang="zh-TW" altLang="en-US" dirty="0"/>
              <a:t>副牌有</a:t>
            </a:r>
            <a:r>
              <a:rPr lang="en-US" altLang="zh-TW" dirty="0"/>
              <a:t>52</a:t>
            </a:r>
            <a:r>
              <a:rPr lang="zh-TW" altLang="en-US" dirty="0"/>
              <a:t>張</a:t>
            </a:r>
            <a:r>
              <a:rPr lang="en-US" altLang="zh-TW" dirty="0"/>
              <a:t>+2</a:t>
            </a:r>
            <a:r>
              <a:rPr lang="zh-TW" altLang="en-US" dirty="0"/>
              <a:t>張鬼牌</a:t>
            </a:r>
            <a:endParaRPr lang="en-US" altLang="zh-TW" dirty="0"/>
          </a:p>
          <a:p>
            <a:pPr lvl="1"/>
            <a:r>
              <a:rPr lang="zh-TW" altLang="en-US" dirty="0"/>
              <a:t>共有兩個玩家，一個是自己</a:t>
            </a:r>
            <a:r>
              <a:rPr lang="en-US" altLang="zh-TW" dirty="0"/>
              <a:t>(</a:t>
            </a:r>
            <a:r>
              <a:rPr lang="zh-TW" altLang="en-US" dirty="0"/>
              <a:t>玩家</a:t>
            </a:r>
            <a:r>
              <a:rPr lang="en-US" altLang="zh-TW" dirty="0"/>
              <a:t>)</a:t>
            </a:r>
            <a:r>
              <a:rPr lang="zh-TW" altLang="en-US" dirty="0"/>
              <a:t>，另一個是電腦</a:t>
            </a:r>
            <a:endParaRPr lang="en-US" altLang="zh-TW" dirty="0"/>
          </a:p>
          <a:p>
            <a:pPr lvl="1"/>
            <a:r>
              <a:rPr lang="zh-TW" altLang="en-US" dirty="0"/>
              <a:t>玩家知道自己的牌但不會看到電腦的牌</a:t>
            </a:r>
            <a:endParaRPr lang="en-US" altLang="zh-TW" dirty="0"/>
          </a:p>
          <a:p>
            <a:pPr lvl="1"/>
            <a:r>
              <a:rPr lang="zh-TW" altLang="en-US" dirty="0"/>
              <a:t>玩家先抽電腦的牌</a:t>
            </a:r>
            <a:endParaRPr lang="en-US" altLang="zh-TW" dirty="0"/>
          </a:p>
          <a:p>
            <a:pPr lvl="1"/>
            <a:r>
              <a:rPr lang="zh-TW" altLang="en-US" dirty="0"/>
              <a:t>牌不會排序</a:t>
            </a:r>
            <a:endParaRPr lang="en-US" altLang="zh-TW" dirty="0"/>
          </a:p>
          <a:p>
            <a:pPr lvl="1"/>
            <a:r>
              <a:rPr lang="zh-TW" altLang="en-US" dirty="0"/>
              <a:t>沒鬼牌的就是贏家，有鬼牌的是輸家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S</a:t>
            </a:r>
            <a:r>
              <a:rPr lang="en-US" altLang="zh-TW" dirty="0"/>
              <a:t>pade </a:t>
            </a:r>
            <a:r>
              <a:rPr lang="zh-TW" altLang="en-US" dirty="0"/>
              <a:t>黑桃、</a:t>
            </a:r>
            <a:r>
              <a:rPr lang="en-US" altLang="zh-TW" dirty="0">
                <a:solidFill>
                  <a:srgbClr val="FF0000"/>
                </a:solidFill>
              </a:rPr>
              <a:t>H</a:t>
            </a:r>
            <a:r>
              <a:rPr lang="en-US" altLang="zh-TW" dirty="0"/>
              <a:t>eart </a:t>
            </a:r>
            <a:r>
              <a:rPr lang="zh-TW" altLang="en-US" dirty="0"/>
              <a:t>紅心、</a:t>
            </a:r>
            <a:r>
              <a:rPr lang="en-US" altLang="zh-TW" dirty="0">
                <a:solidFill>
                  <a:srgbClr val="FF0000"/>
                </a:solidFill>
              </a:rPr>
              <a:t>D</a:t>
            </a:r>
            <a:r>
              <a:rPr lang="en-US" altLang="zh-TW" dirty="0"/>
              <a:t>iamond </a:t>
            </a:r>
            <a:r>
              <a:rPr lang="zh-TW" altLang="en-US" dirty="0"/>
              <a:t>方塊、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/>
              <a:t>lub </a:t>
            </a:r>
            <a:r>
              <a:rPr lang="zh-TW" altLang="en-US" dirty="0"/>
              <a:t>梅花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0DD8B7-6A04-4577-A594-3592E9AF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075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2323B7-554D-4E28-A104-5340D65C2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抽鬼牌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F9A90-8906-4A00-AE5C-251102C38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895850"/>
          </a:xfrm>
        </p:spPr>
        <p:txBody>
          <a:bodyPr>
            <a:normAutofit/>
          </a:bodyPr>
          <a:lstStyle/>
          <a:p>
            <a:r>
              <a:rPr lang="zh-TW" altLang="en-US" dirty="0"/>
              <a:t>抽鬼牌的執行順序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發牌 </a:t>
            </a:r>
            <a:r>
              <a:rPr lang="en-US" altLang="zh-TW" dirty="0" smtClean="0"/>
              <a:t>(</a:t>
            </a:r>
            <a:r>
              <a:rPr lang="zh-TW" altLang="en-US" dirty="0" smtClean="0"/>
              <a:t>隨機使雙方</a:t>
            </a:r>
            <a:r>
              <a:rPr lang="zh-TW" altLang="en-US" dirty="0"/>
              <a:t>各</a:t>
            </a:r>
            <a:r>
              <a:rPr lang="en-US" altLang="zh-TW" dirty="0"/>
              <a:t>27</a:t>
            </a:r>
            <a:r>
              <a:rPr lang="zh-TW" altLang="en-US" dirty="0"/>
              <a:t>張手牌</a:t>
            </a:r>
            <a:r>
              <a:rPr lang="en-US" altLang="zh-TW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雙方整理手牌 </a:t>
            </a:r>
            <a:r>
              <a:rPr lang="en-US" altLang="zh-TW" dirty="0"/>
              <a:t>(</a:t>
            </a:r>
            <a:r>
              <a:rPr lang="zh-TW" altLang="en-US" dirty="0"/>
              <a:t>打出手上可以湊成一對的牌，同點數不同花色</a:t>
            </a:r>
            <a:r>
              <a:rPr lang="en-US" altLang="zh-TW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玩家從電腦的手中選一張牌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玩家檢查抽到的牌是否跟手上的可以湊成一對 </a:t>
            </a:r>
            <a:r>
              <a:rPr lang="en-US" altLang="zh-TW" dirty="0"/>
              <a:t>(</a:t>
            </a:r>
            <a:r>
              <a:rPr lang="zh-TW" altLang="en-US" dirty="0"/>
              <a:t>兩張鬼牌不算一對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可以</a:t>
            </a:r>
            <a:r>
              <a:rPr lang="en-US" altLang="zh-TW" dirty="0"/>
              <a:t>:</a:t>
            </a:r>
            <a:r>
              <a:rPr lang="zh-TW" altLang="en-US" dirty="0"/>
              <a:t>打出手上可以湊成一對的牌</a:t>
            </a:r>
            <a:endParaRPr lang="en-US" altLang="zh-TW" dirty="0"/>
          </a:p>
          <a:p>
            <a:pPr lvl="1"/>
            <a:r>
              <a:rPr lang="zh-TW" altLang="en-US" dirty="0"/>
              <a:t>不可以</a:t>
            </a:r>
            <a:r>
              <a:rPr lang="en-US" altLang="zh-TW" dirty="0"/>
              <a:t>:</a:t>
            </a:r>
            <a:r>
              <a:rPr lang="zh-TW" altLang="en-US" dirty="0"/>
              <a:t> 放入手牌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電腦從玩家的手中自動隨機選一張牌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電腦檢查抽到的牌是否跟手上的可以湊成一對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重複步驟</a:t>
            </a:r>
            <a:r>
              <a:rPr lang="en-US" altLang="zh-TW" dirty="0"/>
              <a:t>3~6</a:t>
            </a:r>
            <a:r>
              <a:rPr lang="zh-TW" altLang="en-US" dirty="0"/>
              <a:t>，直到有人手上沒牌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8AD3D8-EAEB-43D9-A07A-A82EA66E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60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CDF077-0C29-4AF7-9C3B-FE03DFE0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抽鬼牌執行過程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025012-0DF8-4103-A925-48B248ADE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發牌 </a:t>
            </a:r>
            <a:r>
              <a:rPr lang="en-US" altLang="zh-TW" dirty="0"/>
              <a:t>(</a:t>
            </a:r>
            <a:r>
              <a:rPr lang="zh-TW" altLang="en-US" dirty="0"/>
              <a:t>雙方各</a:t>
            </a:r>
            <a:r>
              <a:rPr lang="en-US" altLang="zh-TW" dirty="0"/>
              <a:t>27</a:t>
            </a:r>
            <a:r>
              <a:rPr lang="zh-TW" altLang="en-US" dirty="0"/>
              <a:t>張手牌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電腦的牌 </a:t>
            </a:r>
            <a:r>
              <a:rPr lang="en-US" altLang="zh-TW" dirty="0"/>
              <a:t>(</a:t>
            </a:r>
            <a:r>
              <a:rPr lang="zh-TW" altLang="en-US" dirty="0"/>
              <a:t>牌的編號</a:t>
            </a:r>
            <a:r>
              <a:rPr lang="en-US" altLang="zh-TW" dirty="0"/>
              <a:t>):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pt-BR" altLang="zh-TW" dirty="0"/>
              <a:t>S2 S3 S6 S7 S8 S11 S12 S13 H1 H4 H11 H13 D1 D4 D5 D6 D8 D11 C2 C3 C4 C6 C7 C8 C10 C13 J1 &lt;-</a:t>
            </a:r>
            <a:r>
              <a:rPr lang="zh-TW" altLang="en-US" dirty="0"/>
              <a:t>實際上玩家是看不到的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  <a:r>
              <a:rPr lang="zh-TW" altLang="en-US" dirty="0"/>
              <a:t> </a:t>
            </a:r>
            <a:r>
              <a:rPr lang="en-US" altLang="zh-TW" dirty="0"/>
              <a:t>6</a:t>
            </a:r>
            <a:r>
              <a:rPr lang="zh-TW" altLang="en-US" dirty="0"/>
              <a:t> </a:t>
            </a:r>
            <a:r>
              <a:rPr lang="en-US" altLang="zh-TW" dirty="0"/>
              <a:t>7</a:t>
            </a:r>
            <a:r>
              <a:rPr lang="zh-TW" altLang="en-US" dirty="0"/>
              <a:t> </a:t>
            </a:r>
            <a:r>
              <a:rPr lang="en-US" altLang="zh-TW" dirty="0"/>
              <a:t>8</a:t>
            </a:r>
            <a:r>
              <a:rPr lang="zh-TW" altLang="en-US" dirty="0"/>
              <a:t> </a:t>
            </a:r>
            <a:r>
              <a:rPr lang="en-US" altLang="zh-TW" dirty="0"/>
              <a:t>9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  <a:r>
              <a:rPr lang="zh-TW" altLang="en-US" dirty="0"/>
              <a:t> </a:t>
            </a:r>
            <a:r>
              <a:rPr lang="en-US" altLang="zh-TW" dirty="0"/>
              <a:t>11</a:t>
            </a:r>
            <a:r>
              <a:rPr lang="zh-TW" altLang="en-US" dirty="0"/>
              <a:t> </a:t>
            </a:r>
            <a:r>
              <a:rPr lang="en-US" altLang="zh-TW" dirty="0"/>
              <a:t>12</a:t>
            </a:r>
            <a:r>
              <a:rPr lang="zh-TW" altLang="en-US" dirty="0"/>
              <a:t> </a:t>
            </a:r>
            <a:r>
              <a:rPr lang="en-US" altLang="zh-TW" dirty="0"/>
              <a:t>13</a:t>
            </a:r>
            <a:r>
              <a:rPr lang="zh-TW" altLang="en-US" dirty="0"/>
              <a:t> </a:t>
            </a:r>
            <a:r>
              <a:rPr lang="en-US" altLang="zh-TW" dirty="0"/>
              <a:t>14</a:t>
            </a:r>
            <a:r>
              <a:rPr lang="zh-TW" altLang="en-US" dirty="0"/>
              <a:t> </a:t>
            </a:r>
            <a:r>
              <a:rPr lang="en-US" altLang="zh-TW" dirty="0"/>
              <a:t>15</a:t>
            </a:r>
            <a:r>
              <a:rPr lang="zh-TW" altLang="en-US" dirty="0"/>
              <a:t> </a:t>
            </a:r>
            <a:r>
              <a:rPr lang="en-US" altLang="zh-TW" dirty="0"/>
              <a:t>16</a:t>
            </a:r>
            <a:r>
              <a:rPr lang="zh-TW" altLang="en-US" dirty="0"/>
              <a:t> </a:t>
            </a:r>
            <a:r>
              <a:rPr lang="en-US" altLang="zh-TW" dirty="0"/>
              <a:t>17</a:t>
            </a:r>
            <a:r>
              <a:rPr lang="zh-TW" altLang="en-US" dirty="0"/>
              <a:t> </a:t>
            </a:r>
            <a:r>
              <a:rPr lang="en-US" altLang="zh-TW" dirty="0"/>
              <a:t>18</a:t>
            </a:r>
            <a:r>
              <a:rPr lang="zh-TW" altLang="en-US" dirty="0"/>
              <a:t> </a:t>
            </a:r>
            <a:r>
              <a:rPr lang="en-US" altLang="zh-TW" dirty="0"/>
              <a:t>19</a:t>
            </a:r>
            <a:r>
              <a:rPr lang="zh-TW" altLang="en-US" dirty="0"/>
              <a:t> </a:t>
            </a:r>
            <a:r>
              <a:rPr lang="en-US" altLang="zh-TW" dirty="0"/>
              <a:t>20</a:t>
            </a:r>
            <a:r>
              <a:rPr lang="zh-TW" altLang="en-US" dirty="0"/>
              <a:t> </a:t>
            </a:r>
            <a:r>
              <a:rPr lang="en-US" altLang="zh-TW" dirty="0"/>
              <a:t>21</a:t>
            </a:r>
            <a:r>
              <a:rPr lang="zh-TW" altLang="en-US" dirty="0"/>
              <a:t> </a:t>
            </a:r>
            <a:r>
              <a:rPr lang="en-US" altLang="zh-TW" dirty="0"/>
              <a:t>22</a:t>
            </a:r>
            <a:r>
              <a:rPr lang="zh-TW" altLang="en-US" dirty="0"/>
              <a:t> </a:t>
            </a:r>
            <a:r>
              <a:rPr lang="en-US" altLang="zh-TW" dirty="0"/>
              <a:t>23</a:t>
            </a:r>
            <a:r>
              <a:rPr lang="zh-TW" altLang="en-US" dirty="0"/>
              <a:t> </a:t>
            </a:r>
            <a:r>
              <a:rPr lang="en-US" altLang="zh-TW" dirty="0"/>
              <a:t>24</a:t>
            </a:r>
            <a:r>
              <a:rPr lang="zh-TW" altLang="en-US" dirty="0"/>
              <a:t> </a:t>
            </a:r>
            <a:r>
              <a:rPr lang="en-US" altLang="zh-TW" dirty="0"/>
              <a:t>25</a:t>
            </a:r>
            <a:r>
              <a:rPr lang="zh-TW" altLang="en-US" dirty="0"/>
              <a:t> </a:t>
            </a:r>
            <a:r>
              <a:rPr lang="en-US" altLang="zh-TW" dirty="0"/>
              <a:t>26</a:t>
            </a:r>
            <a:r>
              <a:rPr lang="zh-TW" altLang="en-US" dirty="0"/>
              <a:t> </a:t>
            </a:r>
            <a:r>
              <a:rPr lang="en-US" altLang="zh-TW" dirty="0"/>
              <a:t>27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玩家的牌 </a:t>
            </a:r>
            <a:r>
              <a:rPr lang="en-US" altLang="zh-TW" dirty="0"/>
              <a:t>(S </a:t>
            </a:r>
            <a:r>
              <a:rPr lang="zh-TW" altLang="en-US" dirty="0"/>
              <a:t>黑桃、</a:t>
            </a:r>
            <a:r>
              <a:rPr lang="en-US" altLang="zh-TW" dirty="0"/>
              <a:t>H </a:t>
            </a:r>
            <a:r>
              <a:rPr lang="zh-TW" altLang="en-US" dirty="0"/>
              <a:t>紅心、</a:t>
            </a:r>
            <a:r>
              <a:rPr lang="en-US" altLang="zh-TW" dirty="0"/>
              <a:t>D </a:t>
            </a:r>
            <a:r>
              <a:rPr lang="zh-TW" altLang="en-US" dirty="0"/>
              <a:t>方塊、</a:t>
            </a:r>
            <a:r>
              <a:rPr lang="en-US" altLang="zh-TW" dirty="0"/>
              <a:t>C </a:t>
            </a:r>
            <a:r>
              <a:rPr lang="zh-TW" altLang="en-US" dirty="0"/>
              <a:t>梅花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S1 S4 S5 S9 S10 </a:t>
            </a:r>
            <a:r>
              <a:rPr lang="pt-BR" altLang="zh-TW" dirty="0"/>
              <a:t>H2 H3 H5 H6 H7 H8 H9 H10 H12 D2 D3 D7 D9 D10 D12 D13 C1 C5 C9 C11 C12 J2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95A551-ACE9-4A47-9DF8-6F8F596B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903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CDF077-0C29-4AF7-9C3B-FE03DFE0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抽鬼牌執行過程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025012-0DF8-4103-A925-48B248ADE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zh-TW" altLang="en-US" dirty="0"/>
              <a:t>雙方整理手牌 </a:t>
            </a:r>
            <a:r>
              <a:rPr lang="en-US" altLang="zh-TW" dirty="0"/>
              <a:t>(</a:t>
            </a:r>
            <a:r>
              <a:rPr lang="zh-TW" altLang="en-US" dirty="0"/>
              <a:t>打出手上可以湊成一對的牌，同點數不同花色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電腦的牌 </a:t>
            </a:r>
            <a:r>
              <a:rPr lang="en-US" altLang="zh-TW" dirty="0"/>
              <a:t>(</a:t>
            </a:r>
            <a:r>
              <a:rPr lang="zh-TW" altLang="en-US" dirty="0"/>
              <a:t>牌的編號</a:t>
            </a:r>
            <a:r>
              <a:rPr lang="en-US" altLang="zh-TW" dirty="0"/>
              <a:t>):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pt-BR" altLang="zh-TW" dirty="0"/>
              <a:t>S12 H11 D5 D6 D8 C4 C10 C13 J1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7</a:t>
            </a:r>
            <a:r>
              <a:rPr lang="zh-TW" altLang="en-US" dirty="0"/>
              <a:t> </a:t>
            </a:r>
            <a:r>
              <a:rPr lang="en-US" altLang="zh-TW" dirty="0"/>
              <a:t>11</a:t>
            </a:r>
            <a:r>
              <a:rPr lang="zh-TW" altLang="en-US" dirty="0"/>
              <a:t> </a:t>
            </a:r>
            <a:r>
              <a:rPr lang="en-US" altLang="zh-TW" dirty="0"/>
              <a:t>15</a:t>
            </a:r>
            <a:r>
              <a:rPr lang="zh-TW" altLang="en-US" dirty="0"/>
              <a:t> </a:t>
            </a:r>
            <a:r>
              <a:rPr lang="en-US" altLang="zh-TW" dirty="0"/>
              <a:t>16</a:t>
            </a:r>
            <a:r>
              <a:rPr lang="zh-TW" altLang="en-US" dirty="0"/>
              <a:t> </a:t>
            </a:r>
            <a:r>
              <a:rPr lang="en-US" altLang="zh-TW" dirty="0"/>
              <a:t>17</a:t>
            </a:r>
            <a:r>
              <a:rPr lang="zh-TW" altLang="en-US" dirty="0"/>
              <a:t> </a:t>
            </a:r>
            <a:r>
              <a:rPr lang="en-US" altLang="zh-TW" dirty="0"/>
              <a:t>24</a:t>
            </a:r>
            <a:r>
              <a:rPr lang="zh-TW" altLang="en-US" dirty="0"/>
              <a:t> </a:t>
            </a:r>
            <a:r>
              <a:rPr lang="en-US" altLang="zh-TW" dirty="0"/>
              <a:t>25</a:t>
            </a:r>
            <a:r>
              <a:rPr lang="zh-TW" altLang="en-US" dirty="0"/>
              <a:t> </a:t>
            </a:r>
            <a:r>
              <a:rPr lang="en-US" altLang="zh-TW" dirty="0"/>
              <a:t>26</a:t>
            </a:r>
            <a:r>
              <a:rPr lang="zh-TW" altLang="en-US" dirty="0"/>
              <a:t> </a:t>
            </a:r>
            <a:r>
              <a:rPr lang="en-US" altLang="zh-TW" dirty="0"/>
              <a:t>27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玩家的牌 </a:t>
            </a:r>
            <a:r>
              <a:rPr lang="en-US" altLang="zh-TW" dirty="0"/>
              <a:t>(S </a:t>
            </a:r>
            <a:r>
              <a:rPr lang="zh-TW" altLang="en-US" dirty="0"/>
              <a:t>黑桃、</a:t>
            </a:r>
            <a:r>
              <a:rPr lang="en-US" altLang="zh-TW" dirty="0"/>
              <a:t>H </a:t>
            </a:r>
            <a:r>
              <a:rPr lang="zh-TW" altLang="en-US" dirty="0"/>
              <a:t>紅心、</a:t>
            </a:r>
            <a:r>
              <a:rPr lang="en-US" altLang="zh-TW" dirty="0"/>
              <a:t>D </a:t>
            </a:r>
            <a:r>
              <a:rPr lang="zh-TW" altLang="en-US" dirty="0"/>
              <a:t>方塊、</a:t>
            </a:r>
            <a:r>
              <a:rPr lang="en-US" altLang="zh-TW" dirty="0"/>
              <a:t>C </a:t>
            </a:r>
            <a:r>
              <a:rPr lang="zh-TW" altLang="en-US" dirty="0"/>
              <a:t>梅花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pt-BR" altLang="zh-TW" dirty="0"/>
              <a:t>S4 S10 H6 H8 D13 C5 C11 C12 J2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95A551-ACE9-4A47-9DF8-6F8F596B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750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CDF077-0C29-4AF7-9C3B-FE03DFE0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抽鬼牌執行過程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025012-0DF8-4103-A925-48B248ADE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zh-TW" altLang="en-US" dirty="0"/>
              <a:t>玩家從電腦的手中選一張牌 </a:t>
            </a:r>
            <a:r>
              <a:rPr lang="en-US" altLang="zh-TW" dirty="0"/>
              <a:t>(</a:t>
            </a:r>
            <a:r>
              <a:rPr lang="zh-TW" altLang="en-US" dirty="0"/>
              <a:t>假設玩家選牌</a:t>
            </a:r>
            <a:r>
              <a:rPr lang="en-US" altLang="zh-TW" dirty="0"/>
              <a:t>16)</a:t>
            </a:r>
            <a:endParaRPr lang="zh-TW" altLang="en-US" dirty="0"/>
          </a:p>
          <a:p>
            <a:r>
              <a:rPr lang="zh-TW" altLang="en-US" dirty="0"/>
              <a:t>電腦的牌 </a:t>
            </a:r>
            <a:r>
              <a:rPr lang="en-US" altLang="zh-TW" dirty="0"/>
              <a:t>(</a:t>
            </a:r>
            <a:r>
              <a:rPr lang="zh-TW" altLang="en-US" dirty="0"/>
              <a:t>牌的編號</a:t>
            </a:r>
            <a:r>
              <a:rPr lang="en-US" altLang="zh-TW" dirty="0"/>
              <a:t>):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pt-BR" altLang="zh-TW" dirty="0"/>
              <a:t>S12 H11 D5 </a:t>
            </a:r>
            <a:r>
              <a:rPr lang="pt-BR" altLang="zh-TW" dirty="0">
                <a:solidFill>
                  <a:srgbClr val="FF0000"/>
                </a:solidFill>
              </a:rPr>
              <a:t>D6</a:t>
            </a:r>
            <a:r>
              <a:rPr lang="pt-BR" altLang="zh-TW" dirty="0"/>
              <a:t> D8 C4 C10 C13 J1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7</a:t>
            </a:r>
            <a:r>
              <a:rPr lang="zh-TW" altLang="en-US" dirty="0"/>
              <a:t> </a:t>
            </a:r>
            <a:r>
              <a:rPr lang="en-US" altLang="zh-TW" dirty="0"/>
              <a:t>11</a:t>
            </a:r>
            <a:r>
              <a:rPr lang="zh-TW" altLang="en-US" dirty="0"/>
              <a:t> </a:t>
            </a:r>
            <a:r>
              <a:rPr lang="en-US" altLang="zh-TW" dirty="0"/>
              <a:t>15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16</a:t>
            </a:r>
            <a:r>
              <a:rPr lang="zh-TW" altLang="en-US" dirty="0"/>
              <a:t> </a:t>
            </a:r>
            <a:r>
              <a:rPr lang="en-US" altLang="zh-TW" dirty="0"/>
              <a:t>17</a:t>
            </a:r>
            <a:r>
              <a:rPr lang="zh-TW" altLang="en-US" dirty="0"/>
              <a:t> </a:t>
            </a:r>
            <a:r>
              <a:rPr lang="en-US" altLang="zh-TW" dirty="0"/>
              <a:t>24</a:t>
            </a:r>
            <a:r>
              <a:rPr lang="zh-TW" altLang="en-US" dirty="0"/>
              <a:t> </a:t>
            </a:r>
            <a:r>
              <a:rPr lang="en-US" altLang="zh-TW" dirty="0"/>
              <a:t>25</a:t>
            </a:r>
            <a:r>
              <a:rPr lang="zh-TW" altLang="en-US" dirty="0"/>
              <a:t> </a:t>
            </a:r>
            <a:r>
              <a:rPr lang="en-US" altLang="zh-TW" dirty="0"/>
              <a:t>26</a:t>
            </a:r>
            <a:r>
              <a:rPr lang="zh-TW" altLang="en-US" dirty="0"/>
              <a:t> </a:t>
            </a:r>
            <a:r>
              <a:rPr lang="en-US" altLang="zh-TW" dirty="0"/>
              <a:t>27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玩家的牌 </a:t>
            </a:r>
            <a:r>
              <a:rPr lang="en-US" altLang="zh-TW" dirty="0"/>
              <a:t>(S </a:t>
            </a:r>
            <a:r>
              <a:rPr lang="zh-TW" altLang="en-US" dirty="0"/>
              <a:t>黑桃、</a:t>
            </a:r>
            <a:r>
              <a:rPr lang="en-US" altLang="zh-TW" dirty="0"/>
              <a:t>H </a:t>
            </a:r>
            <a:r>
              <a:rPr lang="zh-TW" altLang="en-US" dirty="0"/>
              <a:t>紅心、</a:t>
            </a:r>
            <a:r>
              <a:rPr lang="en-US" altLang="zh-TW" dirty="0"/>
              <a:t>D </a:t>
            </a:r>
            <a:r>
              <a:rPr lang="zh-TW" altLang="en-US" dirty="0"/>
              <a:t>方塊、</a:t>
            </a:r>
            <a:r>
              <a:rPr lang="en-US" altLang="zh-TW" dirty="0"/>
              <a:t>C </a:t>
            </a:r>
            <a:r>
              <a:rPr lang="zh-TW" altLang="en-US" dirty="0"/>
              <a:t>梅花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pt-BR" altLang="zh-TW" dirty="0"/>
              <a:t>S4 S10 H6 H8 D13 C5 C11 C12 J2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95A551-ACE9-4A47-9DF8-6F8F596B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330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CDF077-0C29-4AF7-9C3B-FE03DFE0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抽鬼牌執行過程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025012-0DF8-4103-A925-48B248ADE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zh-TW" altLang="en-US" dirty="0"/>
              <a:t>玩家檢查抽到的牌是否跟手上的可以湊成一對 </a:t>
            </a:r>
            <a:r>
              <a:rPr lang="en-US" altLang="zh-TW" dirty="0"/>
              <a:t>(</a:t>
            </a:r>
            <a:r>
              <a:rPr lang="zh-TW" altLang="en-US" dirty="0"/>
              <a:t>假設玩家選牌</a:t>
            </a:r>
            <a:r>
              <a:rPr lang="en-US" altLang="zh-TW" dirty="0"/>
              <a:t>16)</a:t>
            </a:r>
            <a:endParaRPr lang="zh-TW" altLang="en-US" dirty="0"/>
          </a:p>
          <a:p>
            <a:r>
              <a:rPr lang="zh-TW" altLang="en-US" dirty="0"/>
              <a:t>電腦的牌 </a:t>
            </a:r>
            <a:r>
              <a:rPr lang="en-US" altLang="zh-TW" dirty="0"/>
              <a:t>(</a:t>
            </a:r>
            <a:r>
              <a:rPr lang="zh-TW" altLang="en-US" dirty="0"/>
              <a:t>牌的編號</a:t>
            </a:r>
            <a:r>
              <a:rPr lang="en-US" altLang="zh-TW" dirty="0"/>
              <a:t>):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pt-BR" altLang="zh-TW" dirty="0"/>
              <a:t>S12 H11 D5 D8 C4 C10 C13 J1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7</a:t>
            </a:r>
            <a:r>
              <a:rPr lang="zh-TW" altLang="en-US" dirty="0"/>
              <a:t> </a:t>
            </a:r>
            <a:r>
              <a:rPr lang="en-US" altLang="zh-TW" dirty="0"/>
              <a:t>11</a:t>
            </a:r>
            <a:r>
              <a:rPr lang="zh-TW" altLang="en-US" dirty="0"/>
              <a:t> </a:t>
            </a:r>
            <a:r>
              <a:rPr lang="en-US" altLang="zh-TW" dirty="0"/>
              <a:t>15</a:t>
            </a:r>
            <a:r>
              <a:rPr lang="zh-TW" altLang="en-US" dirty="0"/>
              <a:t> </a:t>
            </a:r>
            <a:r>
              <a:rPr lang="en-US" altLang="zh-TW" dirty="0"/>
              <a:t>17</a:t>
            </a:r>
            <a:r>
              <a:rPr lang="zh-TW" altLang="en-US" dirty="0"/>
              <a:t> </a:t>
            </a:r>
            <a:r>
              <a:rPr lang="en-US" altLang="zh-TW" dirty="0"/>
              <a:t>24</a:t>
            </a:r>
            <a:r>
              <a:rPr lang="zh-TW" altLang="en-US" dirty="0"/>
              <a:t> </a:t>
            </a:r>
            <a:r>
              <a:rPr lang="en-US" altLang="zh-TW" dirty="0"/>
              <a:t>25</a:t>
            </a:r>
            <a:r>
              <a:rPr lang="zh-TW" altLang="en-US" dirty="0"/>
              <a:t> </a:t>
            </a:r>
            <a:r>
              <a:rPr lang="en-US" altLang="zh-TW" dirty="0"/>
              <a:t>26</a:t>
            </a:r>
            <a:r>
              <a:rPr lang="zh-TW" altLang="en-US" dirty="0"/>
              <a:t> </a:t>
            </a:r>
            <a:r>
              <a:rPr lang="en-US" altLang="zh-TW" dirty="0"/>
              <a:t>27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玩家的牌 </a:t>
            </a:r>
            <a:r>
              <a:rPr lang="en-US" altLang="zh-TW" dirty="0"/>
              <a:t>(S </a:t>
            </a:r>
            <a:r>
              <a:rPr lang="zh-TW" altLang="en-US" dirty="0"/>
              <a:t>黑桃、</a:t>
            </a:r>
            <a:r>
              <a:rPr lang="en-US" altLang="zh-TW" dirty="0"/>
              <a:t>H </a:t>
            </a:r>
            <a:r>
              <a:rPr lang="zh-TW" altLang="en-US" dirty="0"/>
              <a:t>紅心、</a:t>
            </a:r>
            <a:r>
              <a:rPr lang="en-US" altLang="zh-TW" dirty="0"/>
              <a:t>D </a:t>
            </a:r>
            <a:r>
              <a:rPr lang="zh-TW" altLang="en-US" dirty="0"/>
              <a:t>方塊、</a:t>
            </a:r>
            <a:r>
              <a:rPr lang="en-US" altLang="zh-TW" dirty="0"/>
              <a:t>C </a:t>
            </a:r>
            <a:r>
              <a:rPr lang="zh-TW" altLang="en-US" dirty="0"/>
              <a:t>梅花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pt-BR" altLang="zh-TW" dirty="0"/>
              <a:t>S4 S10 </a:t>
            </a:r>
            <a:r>
              <a:rPr lang="pt-BR" altLang="zh-TW" dirty="0">
                <a:solidFill>
                  <a:srgbClr val="FF0000"/>
                </a:solidFill>
              </a:rPr>
              <a:t>H6</a:t>
            </a:r>
            <a:r>
              <a:rPr lang="pt-BR" altLang="zh-TW" dirty="0"/>
              <a:t> H8 D13 C5 C11 C12 J2</a:t>
            </a:r>
          </a:p>
          <a:p>
            <a:pPr marL="0" indent="0">
              <a:buNone/>
            </a:pPr>
            <a:r>
              <a:rPr lang="zh-TW" altLang="en-US" dirty="0"/>
              <a:t>             </a:t>
            </a:r>
            <a:r>
              <a:rPr lang="en-US" altLang="zh-TW" dirty="0">
                <a:solidFill>
                  <a:srgbClr val="FF0000"/>
                </a:solidFill>
              </a:rPr>
              <a:t>D6</a:t>
            </a:r>
            <a:endParaRPr lang="pt-BR" altLang="zh-TW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95A551-ACE9-4A47-9DF8-6F8F596B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686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CDF077-0C29-4AF7-9C3B-FE03DFE0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抽鬼牌執行過程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025012-0DF8-4103-A925-48B248ADE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zh-TW" altLang="en-US" dirty="0"/>
              <a:t>電腦從玩家的手中自動隨機選一張牌 </a:t>
            </a:r>
            <a:r>
              <a:rPr lang="en-US" altLang="zh-TW" dirty="0"/>
              <a:t>(</a:t>
            </a:r>
            <a:r>
              <a:rPr lang="zh-TW" altLang="en-US" dirty="0"/>
              <a:t>電腦隨機選到</a:t>
            </a:r>
            <a:r>
              <a:rPr lang="en-US" altLang="zh-TW" dirty="0"/>
              <a:t> H8)</a:t>
            </a:r>
            <a:endParaRPr lang="zh-TW" altLang="en-US" dirty="0"/>
          </a:p>
          <a:p>
            <a:r>
              <a:rPr lang="zh-TW" altLang="en-US" dirty="0"/>
              <a:t>電腦的牌 </a:t>
            </a:r>
            <a:r>
              <a:rPr lang="en-US" altLang="zh-TW" dirty="0"/>
              <a:t>(</a:t>
            </a:r>
            <a:r>
              <a:rPr lang="zh-TW" altLang="en-US" dirty="0"/>
              <a:t>牌的編號</a:t>
            </a:r>
            <a:r>
              <a:rPr lang="en-US" altLang="zh-TW" dirty="0"/>
              <a:t>):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pt-BR" altLang="zh-TW" dirty="0"/>
              <a:t>S12 H11 D5 D8 C4 C10 C13 J1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7</a:t>
            </a:r>
            <a:r>
              <a:rPr lang="zh-TW" altLang="en-US" dirty="0"/>
              <a:t> </a:t>
            </a:r>
            <a:r>
              <a:rPr lang="en-US" altLang="zh-TW" dirty="0"/>
              <a:t>11</a:t>
            </a:r>
            <a:r>
              <a:rPr lang="zh-TW" altLang="en-US" dirty="0"/>
              <a:t> </a:t>
            </a:r>
            <a:r>
              <a:rPr lang="en-US" altLang="zh-TW" dirty="0"/>
              <a:t>15</a:t>
            </a:r>
            <a:r>
              <a:rPr lang="zh-TW" altLang="en-US" dirty="0"/>
              <a:t> </a:t>
            </a:r>
            <a:r>
              <a:rPr lang="en-US" altLang="zh-TW" dirty="0"/>
              <a:t>17</a:t>
            </a:r>
            <a:r>
              <a:rPr lang="zh-TW" altLang="en-US" dirty="0"/>
              <a:t> </a:t>
            </a:r>
            <a:r>
              <a:rPr lang="en-US" altLang="zh-TW" dirty="0"/>
              <a:t>24</a:t>
            </a:r>
            <a:r>
              <a:rPr lang="zh-TW" altLang="en-US" dirty="0"/>
              <a:t> </a:t>
            </a:r>
            <a:r>
              <a:rPr lang="en-US" altLang="zh-TW" dirty="0"/>
              <a:t>25</a:t>
            </a:r>
            <a:r>
              <a:rPr lang="zh-TW" altLang="en-US" dirty="0"/>
              <a:t> </a:t>
            </a:r>
            <a:r>
              <a:rPr lang="en-US" altLang="zh-TW" dirty="0"/>
              <a:t>26</a:t>
            </a:r>
            <a:r>
              <a:rPr lang="zh-TW" altLang="en-US" dirty="0"/>
              <a:t> </a:t>
            </a:r>
            <a:r>
              <a:rPr lang="en-US" altLang="zh-TW" dirty="0"/>
              <a:t>27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玩家的牌 </a:t>
            </a:r>
            <a:r>
              <a:rPr lang="en-US" altLang="zh-TW" dirty="0"/>
              <a:t>(S </a:t>
            </a:r>
            <a:r>
              <a:rPr lang="zh-TW" altLang="en-US" dirty="0"/>
              <a:t>黑桃、</a:t>
            </a:r>
            <a:r>
              <a:rPr lang="en-US" altLang="zh-TW" dirty="0"/>
              <a:t>H </a:t>
            </a:r>
            <a:r>
              <a:rPr lang="zh-TW" altLang="en-US" dirty="0"/>
              <a:t>紅心、</a:t>
            </a:r>
            <a:r>
              <a:rPr lang="en-US" altLang="zh-TW" dirty="0"/>
              <a:t>D </a:t>
            </a:r>
            <a:r>
              <a:rPr lang="zh-TW" altLang="en-US" dirty="0"/>
              <a:t>方塊、</a:t>
            </a:r>
            <a:r>
              <a:rPr lang="en-US" altLang="zh-TW" dirty="0"/>
              <a:t>C </a:t>
            </a:r>
            <a:r>
              <a:rPr lang="zh-TW" altLang="en-US" dirty="0"/>
              <a:t>梅花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pt-BR" altLang="zh-TW" dirty="0"/>
              <a:t>S4 S10 </a:t>
            </a:r>
            <a:r>
              <a:rPr lang="pt-BR" altLang="zh-TW" dirty="0">
                <a:solidFill>
                  <a:srgbClr val="FF0000"/>
                </a:solidFill>
              </a:rPr>
              <a:t>H8</a:t>
            </a:r>
            <a:r>
              <a:rPr lang="pt-BR" altLang="zh-TW" dirty="0"/>
              <a:t> D13 C5 C11 C12 J2</a:t>
            </a:r>
          </a:p>
          <a:p>
            <a:pPr marL="0" indent="0">
              <a:buNone/>
            </a:pPr>
            <a:r>
              <a:rPr lang="zh-TW" altLang="en-US" dirty="0"/>
              <a:t>             </a:t>
            </a:r>
            <a:endParaRPr lang="pt-BR" altLang="zh-TW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95A551-ACE9-4A47-9DF8-6F8F596B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968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CDF077-0C29-4AF7-9C3B-FE03DFE0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抽鬼牌執行過程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025012-0DF8-4103-A925-48B248ADE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2392" cy="45307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zh-TW" altLang="en-US" dirty="0"/>
              <a:t>電腦檢查抽到的牌是否跟手上的可以湊成一對</a:t>
            </a:r>
            <a:r>
              <a:rPr lang="en-US" altLang="zh-TW" dirty="0"/>
              <a:t>(</a:t>
            </a:r>
            <a:r>
              <a:rPr lang="zh-TW" altLang="en-US" dirty="0"/>
              <a:t>電腦隨機選到</a:t>
            </a:r>
            <a:r>
              <a:rPr lang="en-US" altLang="zh-TW" dirty="0"/>
              <a:t> H8)</a:t>
            </a:r>
            <a:endParaRPr lang="zh-TW" altLang="en-US" dirty="0"/>
          </a:p>
          <a:p>
            <a:r>
              <a:rPr lang="zh-TW" altLang="en-US" dirty="0"/>
              <a:t>電腦的牌</a:t>
            </a:r>
            <a:r>
              <a:rPr lang="en-US" altLang="zh-TW" dirty="0"/>
              <a:t>(</a:t>
            </a:r>
            <a:r>
              <a:rPr lang="zh-TW" altLang="en-US" dirty="0"/>
              <a:t>牌的編號</a:t>
            </a:r>
            <a:r>
              <a:rPr lang="en-US" altLang="zh-TW" dirty="0"/>
              <a:t>):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pt-BR" altLang="zh-TW" dirty="0"/>
              <a:t>S12 H11 D5 </a:t>
            </a:r>
            <a:r>
              <a:rPr lang="pt-BR" altLang="zh-TW" dirty="0">
                <a:solidFill>
                  <a:srgbClr val="FF0000"/>
                </a:solidFill>
              </a:rPr>
              <a:t>D8</a:t>
            </a:r>
            <a:r>
              <a:rPr lang="pt-BR" altLang="zh-TW" dirty="0"/>
              <a:t> C4 C10 C13 J1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7</a:t>
            </a:r>
            <a:r>
              <a:rPr lang="zh-TW" altLang="en-US" dirty="0"/>
              <a:t> </a:t>
            </a:r>
            <a:r>
              <a:rPr lang="en-US" altLang="zh-TW" dirty="0"/>
              <a:t>11</a:t>
            </a:r>
            <a:r>
              <a:rPr lang="zh-TW" altLang="en-US" dirty="0"/>
              <a:t> </a:t>
            </a:r>
            <a:r>
              <a:rPr lang="en-US" altLang="zh-TW" dirty="0"/>
              <a:t>15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17</a:t>
            </a:r>
            <a:r>
              <a:rPr lang="zh-TW" altLang="en-US" dirty="0"/>
              <a:t> </a:t>
            </a:r>
            <a:r>
              <a:rPr lang="en-US" altLang="zh-TW" dirty="0"/>
              <a:t>24</a:t>
            </a:r>
            <a:r>
              <a:rPr lang="zh-TW" altLang="en-US" dirty="0"/>
              <a:t> </a:t>
            </a:r>
            <a:r>
              <a:rPr lang="en-US" altLang="zh-TW" dirty="0"/>
              <a:t>25</a:t>
            </a:r>
            <a:r>
              <a:rPr lang="zh-TW" altLang="en-US" dirty="0"/>
              <a:t> </a:t>
            </a:r>
            <a:r>
              <a:rPr lang="en-US" altLang="zh-TW" dirty="0"/>
              <a:t>26</a:t>
            </a:r>
            <a:r>
              <a:rPr lang="zh-TW" altLang="en-US" dirty="0"/>
              <a:t> </a:t>
            </a:r>
            <a:r>
              <a:rPr lang="en-US" altLang="zh-TW" dirty="0"/>
              <a:t>27</a:t>
            </a:r>
          </a:p>
          <a:p>
            <a:pPr marL="0" indent="0">
              <a:buNone/>
            </a:pPr>
            <a:r>
              <a:rPr lang="zh-TW" altLang="en-US" dirty="0"/>
              <a:t>                      </a:t>
            </a:r>
            <a:r>
              <a:rPr lang="pt-BR" altLang="zh-TW" dirty="0">
                <a:solidFill>
                  <a:srgbClr val="FF0000"/>
                </a:solidFill>
              </a:rPr>
              <a:t>H8</a:t>
            </a:r>
            <a:endParaRPr lang="en-US" altLang="zh-TW" dirty="0"/>
          </a:p>
          <a:p>
            <a:r>
              <a:rPr lang="zh-TW" altLang="en-US" dirty="0"/>
              <a:t>玩家的牌 </a:t>
            </a:r>
            <a:r>
              <a:rPr lang="en-US" altLang="zh-TW" dirty="0"/>
              <a:t>(S </a:t>
            </a:r>
            <a:r>
              <a:rPr lang="zh-TW" altLang="en-US" dirty="0"/>
              <a:t>黑桃、</a:t>
            </a:r>
            <a:r>
              <a:rPr lang="en-US" altLang="zh-TW" dirty="0"/>
              <a:t>H </a:t>
            </a:r>
            <a:r>
              <a:rPr lang="zh-TW" altLang="en-US" dirty="0"/>
              <a:t>紅心、</a:t>
            </a:r>
            <a:r>
              <a:rPr lang="en-US" altLang="zh-TW" dirty="0"/>
              <a:t>D </a:t>
            </a:r>
            <a:r>
              <a:rPr lang="zh-TW" altLang="en-US" dirty="0"/>
              <a:t>方塊、</a:t>
            </a:r>
            <a:r>
              <a:rPr lang="en-US" altLang="zh-TW" dirty="0"/>
              <a:t>C </a:t>
            </a:r>
            <a:r>
              <a:rPr lang="zh-TW" altLang="en-US" dirty="0"/>
              <a:t>梅花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pt-BR" altLang="zh-TW" dirty="0"/>
              <a:t>S4 S10 D13 C5 C11 C12 J2</a:t>
            </a:r>
          </a:p>
          <a:p>
            <a:pPr marL="0" indent="0">
              <a:buNone/>
            </a:pPr>
            <a:r>
              <a:rPr lang="zh-TW" altLang="en-US" dirty="0"/>
              <a:t>             </a:t>
            </a:r>
            <a:endParaRPr lang="pt-BR" altLang="zh-TW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95A551-ACE9-4A47-9DF8-6F8F596B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037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1197</Words>
  <Application>Microsoft Office PowerPoint</Application>
  <PresentationFormat>寬螢幕</PresentationFormat>
  <Paragraphs>152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Office 佈景主題</vt:lpstr>
      <vt:lpstr>108-2 python程式設計 練習題 3</vt:lpstr>
      <vt:lpstr>抽鬼牌</vt:lpstr>
      <vt:lpstr>抽鬼牌</vt:lpstr>
      <vt:lpstr>抽鬼牌執行過程</vt:lpstr>
      <vt:lpstr>抽鬼牌執行過程</vt:lpstr>
      <vt:lpstr>抽鬼牌執行過程</vt:lpstr>
      <vt:lpstr>抽鬼牌執行過程</vt:lpstr>
      <vt:lpstr>抽鬼牌執行過程</vt:lpstr>
      <vt:lpstr>抽鬼牌執行過程</vt:lpstr>
      <vt:lpstr>抽鬼牌執行過程</vt:lpstr>
      <vt:lpstr>抽鬼牌執行過程</vt:lpstr>
      <vt:lpstr>抽鬼牌輸出參考</vt:lpstr>
      <vt:lpstr>抽鬼牌輸出參考</vt:lpstr>
      <vt:lpstr>抽鬼牌輸出參考</vt:lpstr>
      <vt:lpstr>抽鬼牌配分</vt:lpstr>
      <vt:lpstr>注意事項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練習題 1</dc:title>
  <dc:creator>如馨 王</dc:creator>
  <cp:lastModifiedBy>如馨 王</cp:lastModifiedBy>
  <cp:revision>92</cp:revision>
  <dcterms:created xsi:type="dcterms:W3CDTF">2020-03-10T13:23:19Z</dcterms:created>
  <dcterms:modified xsi:type="dcterms:W3CDTF">2020-06-03T06:02:56Z</dcterms:modified>
</cp:coreProperties>
</file>