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3420" y="297180"/>
            <a:ext cx="10872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/>
              <a:t>在构建</a:t>
            </a:r>
            <a:r>
              <a:rPr lang="en-US" altLang="zh-CN" b="1"/>
              <a:t>maven</a:t>
            </a:r>
            <a:r>
              <a:rPr lang="zh-CN" altLang="en-US" b="1"/>
              <a:t>的多模块项目时，可能会出现 </a:t>
            </a:r>
            <a:r>
              <a:rPr lang="zh-CN" altLang="en-US" b="1">
                <a:solidFill>
                  <a:srgbClr val="FF0000"/>
                </a:solidFill>
              </a:rPr>
              <a:t>模块被移除</a:t>
            </a:r>
            <a:r>
              <a:rPr lang="zh-CN" altLang="en-US" b="1"/>
              <a:t>的问题，因为我是在工程下新建一个普通目录，然后此时发现在该目录下无法新建模块，怎么办，那就只能在工程下新建模块，然后移动到该目录下，此时</a:t>
            </a:r>
            <a:endParaRPr lang="zh-CN" altLang="en-US" b="1"/>
          </a:p>
          <a:p>
            <a:r>
              <a:rPr lang="en-US" altLang="zh-CN" b="1"/>
              <a:t> </a:t>
            </a:r>
            <a:r>
              <a:rPr lang="zh-CN" altLang="en-US" b="1"/>
              <a:t>就会出现模块被移除的情况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1423670"/>
            <a:ext cx="5448300" cy="2514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6615" y="4311650"/>
            <a:ext cx="10803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解决：</a:t>
            </a:r>
            <a:endParaRPr lang="zh-CN" altLang="en-US" b="1"/>
          </a:p>
          <a:p>
            <a:r>
              <a:rPr lang="zh-CN" altLang="en-US" b="1"/>
              <a:t>  来到</a:t>
            </a:r>
            <a:r>
              <a:rPr lang="en-US" altLang="zh-CN" b="1"/>
              <a:t>File --&gt; Settings --&gt; Build,Executin,Deployment --&gt; Build Tools --&gt; Maven --&gt; Ignored Files </a:t>
            </a:r>
            <a:r>
              <a:rPr lang="zh-CN" altLang="en-US" b="1"/>
              <a:t>将打钩的</a:t>
            </a:r>
            <a:r>
              <a:rPr lang="en-US" altLang="zh-CN" b="1"/>
              <a:t>pom</a:t>
            </a:r>
            <a:r>
              <a:rPr lang="zh-CN" altLang="en-US" b="1"/>
              <a:t>文件取消掉即可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eef6ca9b-8cfa-4877-a636-dab209546eb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2019-04-26T17:54:14Z</dcterms:created>
  <dcterms:modified xsi:type="dcterms:W3CDTF">2019-04-26T18:02:07Z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