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3" r:id="rId11"/>
    <p:sldId id="268" r:id="rId12"/>
    <p:sldId id="269" r:id="rId13"/>
    <p:sldId id="264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9301D51-D8A5-4570-964F-5EE21143FDC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7"/>
            <p14:sldId id="265"/>
          </p14:sldIdLst>
        </p14:section>
        <p14:section name="无标题节" id="{539F8313-9DE2-4191-B23C-901296FE9D0E}">
          <p14:sldIdLst>
            <p14:sldId id="263"/>
            <p14:sldId id="268"/>
            <p14:sldId id="269"/>
            <p14:sldId id="264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RabbitMQ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1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资源与管理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官网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2"/>
              </a:rPr>
              <a:t>https://www.rabbitmq.com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3600" b="1" dirty="0" smtClean="0"/>
          </a:p>
          <a:p>
            <a:r>
              <a:rPr lang="zh-CN" altLang="en-US" sz="3600" b="1" dirty="0" smtClean="0"/>
              <a:t>命令行</a:t>
            </a:r>
            <a:endParaRPr lang="en-US" altLang="zh-CN" sz="3600" b="1" dirty="0" smtClean="0"/>
          </a:p>
          <a:p>
            <a:r>
              <a:rPr lang="en-US" altLang="zh-CN" sz="2100" dirty="0" err="1"/>
              <a:t>rabbitmqctl</a:t>
            </a:r>
            <a:r>
              <a:rPr lang="en-US" altLang="zh-CN" sz="2100" dirty="0"/>
              <a:t> status </a:t>
            </a:r>
            <a:r>
              <a:rPr lang="en-US" altLang="zh-CN" sz="2100" dirty="0" smtClean="0"/>
              <a:t>##</a:t>
            </a:r>
            <a:r>
              <a:rPr lang="zh-CN" altLang="en-US" sz="2100" dirty="0" smtClean="0"/>
              <a:t>查看服务状态</a:t>
            </a:r>
            <a:endParaRPr lang="en-US" altLang="zh-CN" sz="2100" dirty="0"/>
          </a:p>
          <a:p>
            <a:r>
              <a:rPr lang="en-US" altLang="zh-CN" sz="2100" dirty="0" err="1"/>
              <a:t>rabbitmqctl</a:t>
            </a:r>
            <a:r>
              <a:rPr lang="en-US" altLang="zh-CN" sz="2100" dirty="0"/>
              <a:t> </a:t>
            </a:r>
            <a:r>
              <a:rPr lang="en-US" altLang="zh-CN" sz="2100" dirty="0" err="1" smtClean="0"/>
              <a:t>list_users</a:t>
            </a:r>
            <a:r>
              <a:rPr lang="en-US" altLang="zh-CN" sz="2100" dirty="0" smtClean="0"/>
              <a:t>  </a:t>
            </a:r>
            <a:r>
              <a:rPr lang="en-US" altLang="zh-CN" sz="2100" dirty="0"/>
              <a:t>##</a:t>
            </a:r>
            <a:r>
              <a:rPr lang="zh-CN" altLang="en-US" sz="2100" dirty="0" smtClean="0"/>
              <a:t>查看用户列表</a:t>
            </a:r>
            <a:endParaRPr lang="en-US" altLang="zh-CN" sz="2100" dirty="0" smtClean="0"/>
          </a:p>
          <a:p>
            <a:r>
              <a:rPr lang="en-US" altLang="zh-CN" sz="2100" dirty="0" err="1" smtClean="0"/>
              <a:t>rabbitmq</a:t>
            </a:r>
            <a:r>
              <a:rPr lang="en-US" altLang="zh-CN" sz="2100" dirty="0" smtClean="0"/>
              <a:t>-plugins list </a:t>
            </a:r>
            <a:r>
              <a:rPr lang="en-US" altLang="zh-CN" sz="2100" dirty="0"/>
              <a:t> ##</a:t>
            </a:r>
            <a:r>
              <a:rPr lang="zh-CN" altLang="en-US" sz="2100" dirty="0" smtClean="0"/>
              <a:t>查看插件列表</a:t>
            </a:r>
            <a:endParaRPr lang="en-US" altLang="zh-CN" sz="2100" dirty="0" smtClean="0"/>
          </a:p>
          <a:p>
            <a:r>
              <a:rPr lang="en-US" altLang="zh-CN" sz="2100" dirty="0" err="1" smtClean="0"/>
              <a:t>rabbitmqctl</a:t>
            </a:r>
            <a:r>
              <a:rPr lang="en-US" altLang="zh-CN" sz="2100" dirty="0" smtClean="0"/>
              <a:t> </a:t>
            </a:r>
            <a:r>
              <a:rPr lang="en-US" altLang="zh-CN" sz="2100" dirty="0" err="1" smtClean="0"/>
              <a:t>list_vhosts</a:t>
            </a:r>
            <a:r>
              <a:rPr lang="en-US" altLang="zh-CN" sz="2100" dirty="0" smtClean="0"/>
              <a:t>  ##</a:t>
            </a:r>
            <a:r>
              <a:rPr lang="zh-CN" altLang="en-US" sz="2100" dirty="0" smtClean="0"/>
              <a:t>查看</a:t>
            </a:r>
            <a:r>
              <a:rPr lang="en-US" altLang="zh-CN" sz="2100" dirty="0" smtClean="0"/>
              <a:t>host</a:t>
            </a:r>
            <a:r>
              <a:rPr lang="zh-CN" altLang="en-US" sz="2100" dirty="0" smtClean="0"/>
              <a:t>列表</a:t>
            </a:r>
            <a:endParaRPr lang="en-US" altLang="zh-CN" sz="2100" dirty="0"/>
          </a:p>
          <a:p>
            <a:r>
              <a:rPr lang="en-US" altLang="zh-CN" sz="2100" dirty="0" err="1"/>
              <a:t>rabbitmq</a:t>
            </a:r>
            <a:r>
              <a:rPr lang="en-US" altLang="zh-CN" sz="2100" dirty="0"/>
              <a:t>-plugins enable </a:t>
            </a:r>
            <a:r>
              <a:rPr lang="en-US" altLang="zh-CN" sz="2100" dirty="0" err="1"/>
              <a:t>rabbitmq_management</a:t>
            </a:r>
            <a:r>
              <a:rPr lang="en-US" altLang="zh-CN" sz="2100" dirty="0"/>
              <a:t>  ##</a:t>
            </a:r>
            <a:r>
              <a:rPr lang="zh-CN" altLang="en-US" sz="2100" dirty="0"/>
              <a:t>启用</a:t>
            </a:r>
            <a:r>
              <a:rPr lang="en-US" altLang="zh-CN" sz="2100" dirty="0"/>
              <a:t>web</a:t>
            </a:r>
            <a:r>
              <a:rPr lang="zh-CN" altLang="en-US" sz="2100" dirty="0"/>
              <a:t>管理</a:t>
            </a:r>
          </a:p>
          <a:p>
            <a:r>
              <a:rPr lang="en-US" altLang="zh-CN" sz="2100" dirty="0" err="1" smtClean="0"/>
              <a:t>rabbitmqctl</a:t>
            </a:r>
            <a:r>
              <a:rPr lang="en-US" altLang="zh-CN" sz="2100" dirty="0" smtClean="0"/>
              <a:t> </a:t>
            </a:r>
            <a:r>
              <a:rPr lang="en-US" altLang="zh-CN" sz="2100" dirty="0" err="1"/>
              <a:t>add_user</a:t>
            </a:r>
            <a:r>
              <a:rPr lang="en-US" altLang="zh-CN" sz="2100" dirty="0"/>
              <a:t> </a:t>
            </a:r>
            <a:r>
              <a:rPr lang="en-US" altLang="zh-CN" sz="2100" dirty="0" err="1"/>
              <a:t>mqadmin</a:t>
            </a:r>
            <a:r>
              <a:rPr lang="en-US" altLang="zh-CN" sz="2100" dirty="0"/>
              <a:t> 123456 ##</a:t>
            </a:r>
            <a:r>
              <a:rPr lang="zh-CN" altLang="en-US" sz="2100" dirty="0"/>
              <a:t>添加管理员用户</a:t>
            </a:r>
          </a:p>
          <a:p>
            <a:r>
              <a:rPr lang="en-US" altLang="zh-CN" sz="2100" dirty="0" err="1" smtClean="0"/>
              <a:t>rabbitmqctl</a:t>
            </a:r>
            <a:r>
              <a:rPr lang="en-US" altLang="zh-CN" sz="2100" dirty="0" smtClean="0"/>
              <a:t> </a:t>
            </a:r>
            <a:r>
              <a:rPr lang="en-US" altLang="zh-CN" sz="2100" dirty="0" err="1"/>
              <a:t>set_user_tags</a:t>
            </a:r>
            <a:r>
              <a:rPr lang="en-US" altLang="zh-CN" sz="2100" dirty="0"/>
              <a:t> </a:t>
            </a:r>
            <a:r>
              <a:rPr lang="en-US" altLang="zh-CN" sz="2100" dirty="0" err="1"/>
              <a:t>mqadmin</a:t>
            </a:r>
            <a:r>
              <a:rPr lang="en-US" altLang="zh-CN" sz="2100" dirty="0"/>
              <a:t> administrator ##</a:t>
            </a:r>
            <a:r>
              <a:rPr lang="zh-CN" altLang="en-US" sz="2100" dirty="0"/>
              <a:t>设置</a:t>
            </a:r>
            <a:r>
              <a:rPr lang="en-US" altLang="zh-CN" sz="2100" dirty="0" err="1"/>
              <a:t>mqadmin</a:t>
            </a:r>
            <a:r>
              <a:rPr lang="zh-CN" altLang="en-US" sz="2100" dirty="0"/>
              <a:t>这个用户为管理员角色</a:t>
            </a:r>
          </a:p>
          <a:p>
            <a:r>
              <a:rPr lang="en-US" altLang="zh-CN" sz="2100" dirty="0" err="1" smtClean="0"/>
              <a:t>rabbitmqctl</a:t>
            </a:r>
            <a:r>
              <a:rPr lang="en-US" altLang="zh-CN" sz="2100" dirty="0" smtClean="0"/>
              <a:t> </a:t>
            </a:r>
            <a:r>
              <a:rPr lang="en-US" altLang="zh-CN" sz="2100" dirty="0" err="1"/>
              <a:t>delete_user</a:t>
            </a:r>
            <a:r>
              <a:rPr lang="en-US" altLang="zh-CN" sz="2100" dirty="0"/>
              <a:t> guest   ##</a:t>
            </a:r>
            <a:r>
              <a:rPr lang="zh-CN" altLang="en-US" sz="2100" dirty="0"/>
              <a:t>删除默认用户</a:t>
            </a:r>
          </a:p>
          <a:p>
            <a:r>
              <a:rPr lang="en-US" altLang="zh-CN" sz="2100" dirty="0" err="1"/>
              <a:t>rabbitmqctl</a:t>
            </a:r>
            <a:r>
              <a:rPr lang="en-US" altLang="zh-CN" sz="2100" dirty="0"/>
              <a:t> </a:t>
            </a:r>
            <a:r>
              <a:rPr lang="en-US" altLang="zh-CN" sz="2100" dirty="0" err="1" smtClean="0"/>
              <a:t>list_queues</a:t>
            </a:r>
            <a:r>
              <a:rPr lang="en-US" altLang="zh-CN" sz="2100" dirty="0" smtClean="0"/>
              <a:t>  ##</a:t>
            </a:r>
            <a:r>
              <a:rPr lang="zh-CN" altLang="en-US" sz="2100" dirty="0" smtClean="0"/>
              <a:t>查看</a:t>
            </a:r>
            <a:r>
              <a:rPr lang="en-US" altLang="zh-CN" sz="2100" dirty="0" smtClean="0"/>
              <a:t>queue</a:t>
            </a:r>
            <a:r>
              <a:rPr lang="zh-CN" altLang="en-US" sz="2100" dirty="0" smtClean="0"/>
              <a:t>列表</a:t>
            </a:r>
            <a:endParaRPr lang="en-US" altLang="zh-CN" sz="21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3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压力测试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6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添加测试脚本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9600" b="1" i="1" dirty="0" smtClean="0"/>
          </a:p>
          <a:p>
            <a:pPr marL="0" indent="0" algn="ctr">
              <a:buNone/>
            </a:pPr>
            <a:r>
              <a:rPr lang="en-US" altLang="zh-CN" sz="9600" b="1" i="1" dirty="0" smtClean="0"/>
              <a:t>Demo</a:t>
            </a:r>
            <a:endParaRPr lang="zh-CN" altLang="en-US" sz="9600" b="1" i="1" dirty="0"/>
          </a:p>
        </p:txBody>
      </p:sp>
    </p:spTree>
    <p:extLst>
      <p:ext uri="{BB962C8B-B14F-4D97-AF65-F5344CB8AC3E}">
        <p14:creationId xmlns:p14="http://schemas.microsoft.com/office/powerpoint/2010/main" val="22297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Jmeter</a:t>
            </a:r>
            <a:r>
              <a:rPr lang="zh-CN" altLang="en-US" dirty="0" smtClean="0"/>
              <a:t>名词解释</a:t>
            </a:r>
            <a:endParaRPr lang="zh-CN" altLang="en-US" dirty="0"/>
          </a:p>
        </p:txBody>
      </p:sp>
      <p:pic>
        <p:nvPicPr>
          <p:cNvPr id="1026" name="Picture 2" descr="C:\Users\jake_ge\Desktop\22205843-84c76626e4084c34bcfd2c490480c1f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6326187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8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Jmeter</a:t>
            </a:r>
            <a:r>
              <a:rPr lang="zh-CN" altLang="en-US" dirty="0" smtClean="0"/>
              <a:t>整理测试报告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29532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RabbitMQ</a:t>
            </a:r>
            <a:r>
              <a:rPr lang="zh-CN" altLang="en-US" dirty="0"/>
              <a:t>是一个开源的</a:t>
            </a:r>
            <a:r>
              <a:rPr lang="en-US" altLang="zh-CN" dirty="0"/>
              <a:t>AMQP</a:t>
            </a:r>
            <a:r>
              <a:rPr lang="zh-CN" altLang="en-US" dirty="0"/>
              <a:t>实现，服务器端用</a:t>
            </a:r>
            <a:r>
              <a:rPr lang="en-US" altLang="zh-CN" dirty="0" err="1"/>
              <a:t>Erlang</a:t>
            </a:r>
            <a:r>
              <a:rPr lang="zh-CN" altLang="en-US" dirty="0"/>
              <a:t>语言编写，支持多种客户端，如：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Ruby</a:t>
            </a:r>
            <a:r>
              <a:rPr lang="zh-CN" altLang="en-US" dirty="0"/>
              <a:t>、</a:t>
            </a:r>
            <a:r>
              <a:rPr lang="en-US" altLang="zh-CN" dirty="0"/>
              <a:t>.NET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JMS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PHP</a:t>
            </a:r>
            <a:r>
              <a:rPr lang="zh-CN" altLang="en-US" dirty="0"/>
              <a:t>、</a:t>
            </a:r>
            <a:r>
              <a:rPr lang="en-US" altLang="zh-CN" dirty="0" err="1"/>
              <a:t>ActionScript</a:t>
            </a:r>
            <a:r>
              <a:rPr lang="zh-CN" altLang="en-US" dirty="0"/>
              <a:t>、</a:t>
            </a:r>
            <a:r>
              <a:rPr lang="en-US" altLang="zh-CN" dirty="0"/>
              <a:t>XMPP</a:t>
            </a:r>
            <a:r>
              <a:rPr lang="zh-CN" altLang="en-US" dirty="0"/>
              <a:t>、</a:t>
            </a:r>
            <a:r>
              <a:rPr lang="en-US" altLang="zh-CN" dirty="0"/>
              <a:t>STOMP</a:t>
            </a:r>
            <a:r>
              <a:rPr lang="zh-CN" altLang="en-US" dirty="0"/>
              <a:t>等，支持</a:t>
            </a:r>
            <a:r>
              <a:rPr lang="en-US" altLang="zh-CN" dirty="0"/>
              <a:t>AJAX</a:t>
            </a:r>
            <a:r>
              <a:rPr lang="zh-CN" altLang="en-US" dirty="0"/>
              <a:t>。用于在分布式系统中存储转发消息，在易用性、扩展性、高可用性等方面表现不俗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需要安装的软件地址：</a:t>
            </a:r>
            <a:r>
              <a:rPr lang="en-US" altLang="zh-CN" dirty="0"/>
              <a:t>\\10.7.46.42\d$\</a:t>
            </a:r>
            <a:r>
              <a:rPr lang="zh-CN" altLang="en-US" dirty="0"/>
              <a:t>學習文件分享區</a:t>
            </a:r>
            <a:r>
              <a:rPr lang="en-US" altLang="zh-CN" dirty="0"/>
              <a:t>\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\SOTEWARE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9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AMQP</a:t>
            </a:r>
            <a:r>
              <a:rPr lang="zh-CN" altLang="en-US" dirty="0"/>
              <a:t>，即</a:t>
            </a:r>
            <a:r>
              <a:rPr lang="en-US" altLang="zh-CN" dirty="0"/>
              <a:t>Advanced Message Queuing Protocol</a:t>
            </a:r>
            <a:r>
              <a:rPr lang="zh-CN" altLang="en-US" dirty="0"/>
              <a:t>，高级消息队列协议，是应用层协议的一个开放标准，为面向消息的中间件设计。消息中间件主要用于组件之间的解耦，消息的发送者无需知道消息使用者的存在，反之亦然。</a:t>
            </a:r>
            <a:br>
              <a:rPr lang="zh-CN" altLang="en-US" dirty="0"/>
            </a:br>
            <a:r>
              <a:rPr lang="en-US" altLang="zh-CN" dirty="0"/>
              <a:t>AMQP</a:t>
            </a:r>
            <a:r>
              <a:rPr lang="zh-CN" altLang="en-US" dirty="0"/>
              <a:t>的主要特征是面向消息、队列、路由（包括点对点和发布</a:t>
            </a:r>
            <a:r>
              <a:rPr lang="en-US" altLang="zh-CN" dirty="0"/>
              <a:t>/</a:t>
            </a:r>
            <a:r>
              <a:rPr lang="zh-CN" altLang="en-US" dirty="0"/>
              <a:t>订阅）、可靠性、安全。</a:t>
            </a:r>
          </a:p>
        </p:txBody>
      </p:sp>
    </p:spTree>
    <p:extLst>
      <p:ext uri="{BB962C8B-B14F-4D97-AF65-F5344CB8AC3E}">
        <p14:creationId xmlns:p14="http://schemas.microsoft.com/office/powerpoint/2010/main" val="1538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Broker</a:t>
            </a:r>
            <a:r>
              <a:rPr lang="zh-CN" altLang="en-US" sz="1800" dirty="0" smtClean="0"/>
              <a:t>：代表的就是</a:t>
            </a:r>
            <a:r>
              <a:rPr lang="en-US" altLang="zh-CN" sz="1800" dirty="0" err="1" smtClean="0"/>
              <a:t>rabbitmq</a:t>
            </a:r>
            <a:r>
              <a:rPr lang="en-US" altLang="zh-CN" sz="1800" dirty="0" smtClean="0"/>
              <a:t> server</a:t>
            </a:r>
          </a:p>
          <a:p>
            <a:r>
              <a:rPr lang="en-US" altLang="zh-CN" sz="1800" dirty="0" smtClean="0"/>
              <a:t>Exchange</a:t>
            </a:r>
            <a:r>
              <a:rPr lang="en-US" altLang="zh-CN" sz="1800" dirty="0"/>
              <a:t>:</a:t>
            </a:r>
            <a:r>
              <a:rPr lang="zh-CN" altLang="en-US" sz="1800" dirty="0"/>
              <a:t>交换机，决定了消息路由规则；</a:t>
            </a:r>
          </a:p>
          <a:p>
            <a:r>
              <a:rPr lang="en-US" altLang="zh-CN" sz="1800" dirty="0"/>
              <a:t>Queue:</a:t>
            </a:r>
            <a:r>
              <a:rPr lang="zh-CN" altLang="en-US" sz="1800" dirty="0"/>
              <a:t>消息队列；</a:t>
            </a:r>
          </a:p>
          <a:p>
            <a:r>
              <a:rPr lang="en-US" altLang="zh-CN" sz="1800" dirty="0"/>
              <a:t>Channel:</a:t>
            </a:r>
            <a:r>
              <a:rPr lang="zh-CN" altLang="en-US" sz="1800" dirty="0"/>
              <a:t>进行消息读写的通道；</a:t>
            </a:r>
          </a:p>
          <a:p>
            <a:r>
              <a:rPr lang="en-US" altLang="zh-CN" sz="1800" dirty="0"/>
              <a:t>Bind:</a:t>
            </a:r>
            <a:r>
              <a:rPr lang="zh-CN" altLang="en-US" sz="1800" dirty="0"/>
              <a:t>绑定了</a:t>
            </a:r>
            <a:r>
              <a:rPr lang="en-US" altLang="zh-CN" sz="1800" dirty="0"/>
              <a:t>Queue</a:t>
            </a:r>
            <a:r>
              <a:rPr lang="zh-CN" altLang="en-US" sz="1800" dirty="0"/>
              <a:t>和</a:t>
            </a:r>
            <a:r>
              <a:rPr lang="en-US" altLang="zh-CN" sz="1800" dirty="0"/>
              <a:t>Exchange</a:t>
            </a:r>
            <a:r>
              <a:rPr lang="zh-CN" altLang="en-US" sz="1800" dirty="0"/>
              <a:t>，意即为符合什么样路由规则的消息，将会放置入哪一个</a:t>
            </a:r>
            <a:r>
              <a:rPr lang="zh-CN" altLang="en-US" sz="1800" dirty="0" smtClean="0"/>
              <a:t>消息队列；</a:t>
            </a:r>
            <a:endParaRPr lang="zh-CN" altLang="en-US" sz="1800" dirty="0"/>
          </a:p>
          <a:p>
            <a:endParaRPr lang="zh-CN" altLang="en-US" dirty="0"/>
          </a:p>
        </p:txBody>
      </p:sp>
      <p:pic>
        <p:nvPicPr>
          <p:cNvPr id="5" name="Picture 2" descr="C:\Users\jake_ge\Desktop\t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559002"/>
            <a:ext cx="4989909" cy="167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ake_ge\Desktop\tim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31010"/>
            <a:ext cx="347737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7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使用过程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消息队列的使用过程大概如下：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）客户端连接到消息队列服务器，打开一个</a:t>
            </a:r>
            <a:r>
              <a:rPr lang="en-US" altLang="zh-CN" dirty="0"/>
              <a:t>channel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）客户端声明一个</a:t>
            </a:r>
            <a:r>
              <a:rPr lang="en-US" altLang="zh-CN" dirty="0"/>
              <a:t>exchange</a:t>
            </a:r>
            <a:r>
              <a:rPr lang="zh-CN" altLang="en-US" dirty="0"/>
              <a:t>，并设置相关属性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）客户端声明一个</a:t>
            </a:r>
            <a:r>
              <a:rPr lang="en-US" altLang="zh-CN" dirty="0"/>
              <a:t>queue</a:t>
            </a:r>
            <a:r>
              <a:rPr lang="zh-CN" altLang="en-US" dirty="0"/>
              <a:t>，并设置相关属性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）客户端使用</a:t>
            </a:r>
            <a:r>
              <a:rPr lang="en-US" altLang="zh-CN" dirty="0"/>
              <a:t>routing key</a:t>
            </a:r>
            <a:r>
              <a:rPr lang="zh-CN" altLang="en-US" dirty="0"/>
              <a:t>，在</a:t>
            </a:r>
            <a:r>
              <a:rPr lang="en-US" altLang="zh-CN" dirty="0"/>
              <a:t>exchange</a:t>
            </a:r>
            <a:r>
              <a:rPr lang="zh-CN" altLang="en-US" dirty="0"/>
              <a:t>和</a:t>
            </a:r>
            <a:r>
              <a:rPr lang="en-US" altLang="zh-CN" dirty="0"/>
              <a:t>queue</a:t>
            </a:r>
            <a:r>
              <a:rPr lang="zh-CN" altLang="en-US" dirty="0"/>
              <a:t>之间建立好绑定关系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）客户端投递消息到</a:t>
            </a:r>
            <a:r>
              <a:rPr lang="en-US" altLang="zh-CN" dirty="0"/>
              <a:t>exchange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0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Exchange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en-US" altLang="zh-CN" dirty="0" smtClean="0"/>
              <a:t>exchange</a:t>
            </a:r>
            <a:r>
              <a:rPr lang="zh-CN" altLang="en-US" dirty="0" smtClean="0"/>
              <a:t>有几种类型</a:t>
            </a:r>
            <a:endParaRPr lang="en-US" altLang="zh-CN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、完全</a:t>
            </a:r>
            <a:r>
              <a:rPr lang="zh-CN" altLang="en-US" sz="2000" dirty="0"/>
              <a:t>根据</a:t>
            </a:r>
            <a:r>
              <a:rPr lang="en-US" altLang="zh-CN" sz="2000" dirty="0"/>
              <a:t>key</a:t>
            </a:r>
            <a:r>
              <a:rPr lang="zh-CN" altLang="en-US" sz="2000" dirty="0"/>
              <a:t>进行投递的叫做</a:t>
            </a:r>
            <a:r>
              <a:rPr lang="en-US" altLang="zh-CN" sz="2000" dirty="0"/>
              <a:t>Direct</a:t>
            </a:r>
            <a:r>
              <a:rPr lang="zh-CN" altLang="en-US" sz="2000" dirty="0"/>
              <a:t>交换机，例如，绑定时设置了</a:t>
            </a:r>
            <a:r>
              <a:rPr lang="en-US" altLang="zh-CN" sz="2000" dirty="0"/>
              <a:t>routing key</a:t>
            </a:r>
            <a:r>
              <a:rPr lang="zh-CN" altLang="en-US" sz="2000" dirty="0"/>
              <a:t>为”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</a:t>
            </a:r>
            <a:r>
              <a:rPr lang="zh-CN" altLang="en-US" sz="2000" dirty="0"/>
              <a:t>，那么客户端提交的消息，只有设置了</a:t>
            </a:r>
            <a:r>
              <a:rPr lang="en-US" altLang="zh-CN" sz="2000" dirty="0"/>
              <a:t>key</a:t>
            </a:r>
            <a:r>
              <a:rPr lang="zh-CN" altLang="en-US" sz="2000" dirty="0"/>
              <a:t>为”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</a:t>
            </a:r>
            <a:r>
              <a:rPr lang="zh-CN" altLang="en-US" sz="2000" dirty="0"/>
              <a:t>的才会投递到队列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、对</a:t>
            </a:r>
            <a:r>
              <a:rPr lang="en-US" altLang="zh-CN" sz="2000" dirty="0"/>
              <a:t>key</a:t>
            </a:r>
            <a:r>
              <a:rPr lang="zh-CN" altLang="en-US" sz="2000" dirty="0"/>
              <a:t>进行模式匹配后进行投递的叫做</a:t>
            </a:r>
            <a:r>
              <a:rPr lang="en-US" altLang="zh-CN" sz="2000" dirty="0"/>
              <a:t>Topic</a:t>
            </a:r>
            <a:r>
              <a:rPr lang="zh-CN" altLang="en-US" sz="2000" dirty="0"/>
              <a:t>交换机，符号”</a:t>
            </a:r>
            <a:r>
              <a:rPr lang="en-US" altLang="zh-CN" sz="2000" dirty="0"/>
              <a:t>#”</a:t>
            </a:r>
            <a:r>
              <a:rPr lang="zh-CN" altLang="en-US" sz="2000" dirty="0"/>
              <a:t>匹配一个或多个词，符号”*”匹配正好一个词。例如”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.#”</a:t>
            </a:r>
            <a:r>
              <a:rPr lang="zh-CN" altLang="en-US" sz="2000" dirty="0"/>
              <a:t>匹配”</a:t>
            </a:r>
            <a:r>
              <a:rPr lang="en-US" altLang="zh-CN" sz="2000" dirty="0" err="1"/>
              <a:t>abc.def.ghi</a:t>
            </a:r>
            <a:r>
              <a:rPr lang="en-US" altLang="zh-CN" sz="2000" dirty="0"/>
              <a:t>”</a:t>
            </a:r>
            <a:r>
              <a:rPr lang="zh-CN" altLang="en-US" sz="2000" dirty="0"/>
              <a:t>，”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.*”</a:t>
            </a:r>
            <a:r>
              <a:rPr lang="zh-CN" altLang="en-US" sz="2000" dirty="0"/>
              <a:t>只匹配”</a:t>
            </a:r>
            <a:r>
              <a:rPr lang="en-US" altLang="zh-CN" sz="2000" dirty="0"/>
              <a:t>abc.def”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、还有</a:t>
            </a:r>
            <a:r>
              <a:rPr lang="zh-CN" altLang="en-US" sz="2000" dirty="0"/>
              <a:t>一种不需要</a:t>
            </a:r>
            <a:r>
              <a:rPr lang="en-US" altLang="zh-CN" sz="2000" dirty="0"/>
              <a:t>key</a:t>
            </a:r>
            <a:r>
              <a:rPr lang="zh-CN" altLang="en-US" sz="2000" dirty="0"/>
              <a:t>的，叫做</a:t>
            </a:r>
            <a:r>
              <a:rPr lang="en-US" altLang="zh-CN" sz="2000" dirty="0" err="1"/>
              <a:t>Fanout</a:t>
            </a:r>
            <a:r>
              <a:rPr lang="zh-CN" altLang="en-US" sz="2000" dirty="0"/>
              <a:t>交换机，它采取广播模式，一个消息进来时，投递到与该交换机绑定的所有队列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headers</a:t>
            </a:r>
            <a:r>
              <a:rPr lang="zh-CN" altLang="en-US" sz="2000" dirty="0"/>
              <a:t>类型的</a:t>
            </a:r>
            <a:r>
              <a:rPr lang="en-US" altLang="zh-CN" sz="2000" dirty="0"/>
              <a:t>Exchange</a:t>
            </a:r>
            <a:r>
              <a:rPr lang="zh-CN" altLang="en-US" sz="2000" dirty="0"/>
              <a:t>不依赖于</a:t>
            </a:r>
            <a:r>
              <a:rPr lang="en-US" altLang="zh-CN" sz="2000" dirty="0"/>
              <a:t>routing key</a:t>
            </a:r>
            <a:r>
              <a:rPr lang="zh-CN" altLang="en-US" sz="2000" dirty="0"/>
              <a:t>与</a:t>
            </a:r>
            <a:r>
              <a:rPr lang="en-US" altLang="zh-CN" sz="2000" dirty="0"/>
              <a:t>binding key</a:t>
            </a:r>
            <a:r>
              <a:rPr lang="zh-CN" altLang="en-US" sz="2000" dirty="0"/>
              <a:t>的匹配规则来路由消息，而是根据发送的消息内容中的</a:t>
            </a:r>
            <a:r>
              <a:rPr lang="en-US" altLang="zh-CN" sz="2000" dirty="0"/>
              <a:t>headers</a:t>
            </a:r>
            <a:r>
              <a:rPr lang="zh-CN" altLang="en-US" sz="2000" dirty="0"/>
              <a:t>属性进行匹配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3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持久化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RabbitMQ</a:t>
            </a:r>
            <a:r>
              <a:rPr lang="zh-CN" altLang="en-US" dirty="0"/>
              <a:t>支持消息的持久化</a:t>
            </a:r>
            <a:r>
              <a:rPr lang="zh-CN" altLang="en-US" dirty="0" smtClean="0"/>
              <a:t>，为了</a:t>
            </a:r>
            <a:r>
              <a:rPr lang="zh-CN" altLang="en-US" dirty="0"/>
              <a:t>数据安全考虑，我想大多数用户都会选择持久化。消息队列持久化包括</a:t>
            </a:r>
            <a:r>
              <a:rPr lang="en-US" altLang="zh-CN" dirty="0"/>
              <a:t>3</a:t>
            </a:r>
            <a:r>
              <a:rPr lang="zh-CN" altLang="en-US" dirty="0"/>
              <a:t>个部分：</a:t>
            </a:r>
            <a:br>
              <a:rPr lang="zh-CN" altLang="en-US" dirty="0"/>
            </a:br>
            <a:r>
              <a:rPr lang="zh-CN" altLang="en-US" sz="1400" dirty="0" smtClean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  <a:r>
              <a:rPr lang="en-US" altLang="zh-CN" sz="1400" dirty="0"/>
              <a:t>exchange</a:t>
            </a:r>
            <a:r>
              <a:rPr lang="zh-CN" altLang="en-US" sz="1400" dirty="0"/>
              <a:t>持久化，在声明时指定</a:t>
            </a:r>
            <a:r>
              <a:rPr lang="en-US" altLang="zh-CN" sz="1400" dirty="0"/>
              <a:t>durable =&gt; </a:t>
            </a:r>
            <a:r>
              <a:rPr lang="en-US" altLang="zh-CN" sz="1400" dirty="0" smtClean="0"/>
              <a:t>1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zh-CN" altLang="en-US" sz="1400" dirty="0" smtClean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</a:t>
            </a:r>
            <a:r>
              <a:rPr lang="en-US" altLang="zh-CN" sz="1400" dirty="0"/>
              <a:t>queue</a:t>
            </a:r>
            <a:r>
              <a:rPr lang="zh-CN" altLang="en-US" sz="1400" dirty="0"/>
              <a:t>持久化，在声明时指定</a:t>
            </a:r>
            <a:r>
              <a:rPr lang="en-US" altLang="zh-CN" sz="1400" dirty="0"/>
              <a:t>durable =&gt; </a:t>
            </a:r>
            <a:r>
              <a:rPr lang="en-US" altLang="zh-CN" sz="1400" dirty="0" smtClean="0"/>
              <a:t>1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zh-CN" altLang="en-US" sz="1400" dirty="0" smtClean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）消息持久化，在投递时指定</a:t>
            </a:r>
            <a:r>
              <a:rPr lang="en-US" altLang="zh-CN" sz="1400" dirty="0" err="1"/>
              <a:t>delivery_mode</a:t>
            </a:r>
            <a:r>
              <a:rPr lang="en-US" altLang="zh-CN" sz="1400" dirty="0"/>
              <a:t> =&gt; 2</a:t>
            </a:r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是非持久化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endParaRPr lang="zh-CN" altLang="en-US" sz="1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8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应用场景</a:t>
            </a:r>
            <a:r>
              <a:rPr lang="en-US" altLang="zh-CN" dirty="0" smtClean="0"/>
              <a:t>-</a:t>
            </a:r>
            <a:r>
              <a:rPr lang="zh-CN" altLang="en-US" dirty="0" smtClean="0"/>
              <a:t>名词解释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RabbitMQ</a:t>
            </a:r>
            <a:r>
              <a:rPr lang="zh-CN" altLang="en-US" dirty="0"/>
              <a:t>是一个消息代理，从“生产者”接收消息并传递消息至</a:t>
            </a:r>
            <a:r>
              <a:rPr lang="zh-CN" altLang="en-US" dirty="0" smtClean="0"/>
              <a:t>“消费者”。</a:t>
            </a:r>
            <a:endParaRPr lang="en-US" altLang="zh-CN" dirty="0" smtClean="0"/>
          </a:p>
          <a:p>
            <a:r>
              <a:rPr lang="zh-CN" altLang="en-US" dirty="0" smtClean="0"/>
              <a:t>“生产者”</a:t>
            </a:r>
            <a:r>
              <a:rPr lang="zh-CN" altLang="en-US" dirty="0"/>
              <a:t>也即</a:t>
            </a:r>
            <a:r>
              <a:rPr lang="en-US" altLang="zh-CN" dirty="0"/>
              <a:t>message</a:t>
            </a:r>
            <a:r>
              <a:rPr lang="zh-CN" altLang="en-US" dirty="0"/>
              <a:t>发送者以下简称</a:t>
            </a:r>
            <a:r>
              <a:rPr lang="en-US" altLang="zh-CN" dirty="0"/>
              <a:t>P</a:t>
            </a:r>
            <a:r>
              <a:rPr lang="zh-CN" altLang="en-US" dirty="0"/>
              <a:t>，相对应的“消费者”乃</a:t>
            </a:r>
            <a:r>
              <a:rPr lang="en-US" altLang="zh-CN" dirty="0"/>
              <a:t>message</a:t>
            </a:r>
            <a:r>
              <a:rPr lang="zh-CN" altLang="en-US" dirty="0"/>
              <a:t>接收者以下简称</a:t>
            </a:r>
            <a:r>
              <a:rPr lang="en-US" altLang="zh-CN" dirty="0"/>
              <a:t>C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message</a:t>
            </a:r>
            <a:r>
              <a:rPr lang="zh-CN" altLang="en-US" dirty="0"/>
              <a:t>通过</a:t>
            </a:r>
            <a:r>
              <a:rPr lang="en-US" altLang="zh-CN" dirty="0"/>
              <a:t>queue</a:t>
            </a:r>
            <a:r>
              <a:rPr lang="zh-CN" altLang="en-US" dirty="0"/>
              <a:t>由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C</a:t>
            </a:r>
            <a:r>
              <a:rPr lang="zh-CN" altLang="en-US" dirty="0" smtClean="0"/>
              <a:t>，多</a:t>
            </a:r>
            <a:r>
              <a:rPr lang="zh-CN" altLang="en-US" dirty="0"/>
              <a:t>个</a:t>
            </a:r>
            <a:r>
              <a:rPr lang="en-US" altLang="zh-CN" dirty="0"/>
              <a:t>P</a:t>
            </a:r>
            <a:r>
              <a:rPr lang="zh-CN" altLang="en-US" dirty="0"/>
              <a:t>可向同一</a:t>
            </a:r>
            <a:r>
              <a:rPr lang="en-US" altLang="zh-CN" dirty="0"/>
              <a:t>queue</a:t>
            </a:r>
            <a:r>
              <a:rPr lang="zh-CN" altLang="en-US" dirty="0"/>
              <a:t>发送</a:t>
            </a:r>
            <a:r>
              <a:rPr lang="en-US" altLang="zh-CN" dirty="0"/>
              <a:t>message</a:t>
            </a:r>
            <a:r>
              <a:rPr lang="zh-CN" altLang="en-US" dirty="0"/>
              <a:t>，多个</a:t>
            </a:r>
            <a:r>
              <a:rPr lang="en-US" altLang="zh-CN" dirty="0"/>
              <a:t>C</a:t>
            </a:r>
            <a:r>
              <a:rPr lang="zh-CN" altLang="en-US" dirty="0"/>
              <a:t>可从同一个</a:t>
            </a:r>
            <a:r>
              <a:rPr lang="en-US" altLang="zh-CN" dirty="0"/>
              <a:t>queue</a:t>
            </a:r>
            <a:r>
              <a:rPr lang="zh-CN" altLang="en-US" dirty="0"/>
              <a:t>接收</a:t>
            </a:r>
            <a:r>
              <a:rPr lang="en-US" altLang="zh-CN" dirty="0"/>
              <a:t>message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136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800" dirty="0" smtClean="0"/>
              <a:t>真实环境可能遇到哪些问题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消费者服务器宕机了怎么办？</a:t>
            </a:r>
            <a:endParaRPr lang="en-US" altLang="zh-CN" dirty="0" smtClean="0"/>
          </a:p>
          <a:p>
            <a:r>
              <a:rPr lang="zh-CN" altLang="en-US" dirty="0" smtClean="0"/>
              <a:t>队列消息太多处理不过来，阻塞了怎么办？</a:t>
            </a:r>
            <a:endParaRPr lang="en-US" altLang="zh-CN" dirty="0" smtClean="0"/>
          </a:p>
          <a:p>
            <a:r>
              <a:rPr lang="zh-CN" altLang="en-US" dirty="0" smtClean="0"/>
              <a:t>内存泄露怎么办？</a:t>
            </a:r>
            <a:endParaRPr lang="en-US" altLang="zh-CN" dirty="0" smtClean="0"/>
          </a:p>
          <a:p>
            <a:r>
              <a:rPr lang="en-US" altLang="zh-CN" dirty="0" smtClean="0"/>
              <a:t>…….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8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238</TotalTime>
  <Words>553</Words>
  <Application>Microsoft Office PowerPoint</Application>
  <PresentationFormat>全屏显示(4:3)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主管人员</vt:lpstr>
      <vt:lpstr>RabbitMQ</vt:lpstr>
      <vt:lpstr>简介</vt:lpstr>
      <vt:lpstr>协议</vt:lpstr>
      <vt:lpstr>基本概念</vt:lpstr>
      <vt:lpstr>使用过程</vt:lpstr>
      <vt:lpstr>Exchange类型</vt:lpstr>
      <vt:lpstr>持久化</vt:lpstr>
      <vt:lpstr>应用场景-名词解释</vt:lpstr>
      <vt:lpstr>真实环境可能遇到哪些问题</vt:lpstr>
      <vt:lpstr>资源与管理</vt:lpstr>
      <vt:lpstr>Jmeter压力测试</vt:lpstr>
      <vt:lpstr>添加测试脚本</vt:lpstr>
      <vt:lpstr>Jmeter名词解释</vt:lpstr>
      <vt:lpstr>Jmeter整理测试报告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李宏伟</dc:creator>
  <cp:lastModifiedBy>Jake Ge (葛領_Askey_WJ)</cp:lastModifiedBy>
  <cp:revision>80</cp:revision>
  <dcterms:created xsi:type="dcterms:W3CDTF">2015-11-25T09:54:52Z</dcterms:created>
  <dcterms:modified xsi:type="dcterms:W3CDTF">2017-11-28T08:39:25Z</dcterms:modified>
</cp:coreProperties>
</file>