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custom-properties" Target="docProps/custom.xml" Id="rId5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44ee32ecc3fa4ff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2" autoAdjust="0"/>
    <p:restoredTop sz="89932"/>
  </p:normalViewPr>
  <p:slideViewPr>
    <p:cSldViewPr snapToGrid="0">
      <p:cViewPr>
        <p:scale>
          <a:sx n="100" d="100"/>
          <a:sy n="100" d="100"/>
        </p:scale>
        <p:origin x="-224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3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6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0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36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71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940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669</Words>
  <Application>Microsoft Macintosh PowerPoint</Application>
  <PresentationFormat>宽屏</PresentationFormat>
  <Paragraphs>485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Heiti SC Light</vt:lpstr>
      <vt:lpstr>MS PGothic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402</cp:revision>
  <dcterms:created xsi:type="dcterms:W3CDTF">2015-05-05T08:02:00Z</dcterms:created>
  <dcterms:modified xsi:type="dcterms:W3CDTF">2018-11-02T04:54:05Z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