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84C3C1-D7FC-484D-9EF8-07744715D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82F556B-8EEE-4748-BBD8-6FA187EDF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8A182F-A5EF-4D99-B42D-B684EB9D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9A65-7792-4F1B-B6D9-C4D71A9F3D35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340304-62CF-4C25-A40A-0B3D70CD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0F587A-B174-4E03-A41E-6A923A8A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90E0-4B5A-4B15-B196-970F02D12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53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D1877E-78B0-468A-9C1E-06CC48AE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38869B-2883-45A3-B528-3B133BDE5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102F49-4B13-4959-A59C-A00F2E16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9A65-7792-4F1B-B6D9-C4D71A9F3D35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253733-B880-4CEC-AA1E-04C292E1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E81BE7-B7F2-4263-8F38-2FB28FD7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90E0-4B5A-4B15-B196-970F02D12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27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9519292-3496-4A94-9E10-2CCE5FDD5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ECCCD1-1064-4B69-BBA0-68D26B833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6E19C8-A495-4CC9-B24A-07EF13A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9A65-7792-4F1B-B6D9-C4D71A9F3D35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B607A8-D280-4952-8B72-3E2D3C47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4450F0-5F89-45BF-A265-CEFFF0CD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90E0-4B5A-4B15-B196-970F02D12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07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0AE12-9B58-429B-ABB3-61809234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89F94F-8A1A-4F5E-80E1-6E5985F3D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7B4322-570C-43FC-9077-9585AAE4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9A65-7792-4F1B-B6D9-C4D71A9F3D35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A8B475-D9F5-4169-BF28-F838EEBB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DDFFF6-A21C-4518-854C-1CFE6578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90E0-4B5A-4B15-B196-970F02D12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50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3D54D2-317C-4BD9-9269-89A60DFA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C6D21F-A17A-4A1C-8275-C55CC52A8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6C1F4B-C086-44E5-B513-F310B3FB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9A65-7792-4F1B-B6D9-C4D71A9F3D35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E7ACF9-73CF-4DB7-9EB1-0CD66BA3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F697C3-E707-4023-9EC3-8FDE7CA3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90E0-4B5A-4B15-B196-970F02D12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89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110B01-FF96-4F77-83F8-697A36BF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C3504F-B841-4462-8144-D6893DE06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4DAFF2-A446-4196-A46B-E896992D4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46178A-E2D4-467A-B1F5-9174FCB8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9A65-7792-4F1B-B6D9-C4D71A9F3D35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E3F30A-AA41-4007-9D73-F8D6C647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F9B6CC-159F-421E-B83C-C71ABB45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90E0-4B5A-4B15-B196-970F02D12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17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BBD1C9-2B0A-4CC9-9A59-5A9C56EEE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DDBDE6-B734-4BF5-9EA1-E72861A8A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79605D-15EA-4418-8145-58BE56B04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7C655C1-BB89-4CFD-9B4C-D3D694B7D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00B6D81-BC1E-4C8D-9532-552859DC5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FEEF9A-6716-45FD-AF25-B9A251A1B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9A65-7792-4F1B-B6D9-C4D71A9F3D35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7652003-C9D2-4D72-86FB-F400174D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B159190-0F70-46DE-B3BC-E1562352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90E0-4B5A-4B15-B196-970F02D12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49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896C28-79AB-4053-B514-8C2B1F3E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785E1B6-2B1B-406A-BEA8-4B5F0A8B6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9A65-7792-4F1B-B6D9-C4D71A9F3D35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96A380-B804-4ED1-86BC-E27C9DC1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5C71FB-E8DE-45CD-80FB-14F6616BC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90E0-4B5A-4B15-B196-970F02D12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13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20D8252-4193-422D-ACF3-A36B3588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9A65-7792-4F1B-B6D9-C4D71A9F3D35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85A705-2E06-4403-94F9-24F1DDA7D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F7951B-1BDB-4A22-83CA-66B99E7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90E0-4B5A-4B15-B196-970F02D12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7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9A983A-EBF1-4C6D-A4FE-17CCDA6FD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EE0B3E-5765-4025-B372-139886412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05E079-CF81-4E63-AF1F-336619ABF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FF29D2-2E25-4B5A-BFCC-DC209D19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9A65-7792-4F1B-B6D9-C4D71A9F3D35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3C4CF9-D7D4-44F6-BEEC-43E8F7CC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69EB24-4F3C-408D-83BF-54B39DF4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90E0-4B5A-4B15-B196-970F02D12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51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45D648-03CE-4172-AE96-CCFED581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E1335A7-5AE5-4D7F-9FA9-1F525D64C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75DF3F-13ED-47AB-A541-CBCA70366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685F67-E210-4622-B578-5B9306088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9A65-7792-4F1B-B6D9-C4D71A9F3D35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CCC12F3-EE30-4051-986F-2A042F4F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251852-1C68-44DC-B5D7-A3FD3EB0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90E0-4B5A-4B15-B196-970F02D12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24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BEECBE5-BF08-405D-AD17-F66AB62E5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50AA78-B6F0-497D-B103-5AF3BAA03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816471-9798-4778-8D85-9E3F23B42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19A65-7792-4F1B-B6D9-C4D71A9F3D35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552C05-DBDC-4399-B52D-BF71D3EDC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1E6485-475B-49EC-9ACF-EC73AB17F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390E0-4B5A-4B15-B196-970F02D12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08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A2DFBA5-387A-4AF0-9A82-09FE16D3FD7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257" y="1864899"/>
            <a:ext cx="3391200" cy="226080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CCAD489-24F2-46C8-AE1C-7F779DA11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016" y="1866121"/>
            <a:ext cx="3389367" cy="225957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2E70A6F-9AD3-4DE9-AC28-4951B0AA4FC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43" y="1864899"/>
            <a:ext cx="3391200" cy="22608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57AD632-98FA-42DE-9230-C36F047E9239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6121"/>
            <a:ext cx="3391200" cy="22608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282FD32-A1FD-42D7-87F8-E9054B62F7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371" y="4022862"/>
            <a:ext cx="3401143" cy="226742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4748E54-8BA9-42FF-B368-E3E786F704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514" y="4038562"/>
            <a:ext cx="3401143" cy="2267428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D68535E-1FD9-4EA3-B2A5-F41984B0C0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43" y="4038562"/>
            <a:ext cx="3401143" cy="2267428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E0D8A0D5-6C07-4BA3-832B-2A33E48B00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57" y="4030712"/>
            <a:ext cx="3401143" cy="2267428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3F836031-2806-4191-B532-0C39F27DCC04}"/>
              </a:ext>
            </a:extLst>
          </p:cNvPr>
          <p:cNvSpPr txBox="1"/>
          <p:nvPr/>
        </p:nvSpPr>
        <p:spPr>
          <a:xfrm>
            <a:off x="0" y="326571"/>
            <a:ext cx="1219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/>
              <a:t>CNN</a:t>
            </a:r>
            <a:endParaRPr lang="zh-TW" altLang="en-US" sz="3500" dirty="0"/>
          </a:p>
        </p:txBody>
      </p:sp>
    </p:spTree>
    <p:extLst>
      <p:ext uri="{BB962C8B-B14F-4D97-AF65-F5344CB8AC3E}">
        <p14:creationId xmlns:p14="http://schemas.microsoft.com/office/powerpoint/2010/main" val="318780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3F836031-2806-4191-B532-0C39F27DCC04}"/>
              </a:ext>
            </a:extLst>
          </p:cNvPr>
          <p:cNvSpPr txBox="1"/>
          <p:nvPr/>
        </p:nvSpPr>
        <p:spPr>
          <a:xfrm>
            <a:off x="0" y="326571"/>
            <a:ext cx="1219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/>
              <a:t>LSTM</a:t>
            </a:r>
            <a:endParaRPr lang="zh-TW" altLang="en-US" sz="35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5028B76-4B9A-4421-A329-B05D2A54D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825" y="1228768"/>
            <a:ext cx="3401143" cy="2267428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3A2E0C0-5438-4D81-A106-C13863C87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084" y="1228768"/>
            <a:ext cx="3401143" cy="226742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A9753FA-98E9-4FC5-986A-9A8D598EB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280" y="1219977"/>
            <a:ext cx="3401143" cy="226742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22792E53-6BD9-4718-85CE-4D7669A01B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577" y="1228768"/>
            <a:ext cx="3401143" cy="2267428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A8CA0FDF-5776-428A-9171-8A2A1547F2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824" y="3443692"/>
            <a:ext cx="3401143" cy="2267428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A21DEF35-3D07-4616-A957-366879EB04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085" y="3429000"/>
            <a:ext cx="3401143" cy="2267428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44C15D34-1A2F-43DA-AD9B-FAE6F11BFA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279" y="3438041"/>
            <a:ext cx="3401143" cy="2267428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12523675-DDA1-4B16-9D22-E16136D526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576" y="3429000"/>
            <a:ext cx="3401143" cy="226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1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3F836031-2806-4191-B532-0C39F27DCC04}"/>
              </a:ext>
            </a:extLst>
          </p:cNvPr>
          <p:cNvSpPr txBox="1"/>
          <p:nvPr/>
        </p:nvSpPr>
        <p:spPr>
          <a:xfrm>
            <a:off x="0" y="326571"/>
            <a:ext cx="1219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/>
              <a:t>CNN+LSTM</a:t>
            </a:r>
            <a:endParaRPr lang="zh-TW" altLang="en-US" sz="35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450B16B-06DF-4CB4-B707-558BAC9C1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472" y="3273933"/>
            <a:ext cx="3401143" cy="2267428"/>
          </a:xfr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D5B009B-8F84-436D-A497-BFAEB286E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575" y="3312367"/>
            <a:ext cx="3401143" cy="226742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DE01057-5569-465C-BFC3-5ACE38F62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107" y="3273933"/>
            <a:ext cx="3401143" cy="2267428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AA305A3-0941-4562-9F9B-A8F7C8A7B7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789" y="3283542"/>
            <a:ext cx="3401143" cy="226742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0CEF95F0-2C77-475F-A1BF-1FABB2CB68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472" y="1006505"/>
            <a:ext cx="3401143" cy="2267428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09CB858A-287E-49EB-AB6C-2CF41F9C38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574" y="1044939"/>
            <a:ext cx="3401143" cy="2267428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7A03AEF2-CF8F-4401-ADE6-A81EF9BA05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108" y="1044939"/>
            <a:ext cx="3401143" cy="2267428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332BE9C6-E4D4-4640-A170-1A5B78016E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790" y="1025722"/>
            <a:ext cx="3401143" cy="226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8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3F836031-2806-4191-B532-0C39F27DCC04}"/>
              </a:ext>
            </a:extLst>
          </p:cNvPr>
          <p:cNvSpPr txBox="1"/>
          <p:nvPr/>
        </p:nvSpPr>
        <p:spPr>
          <a:xfrm>
            <a:off x="0" y="326571"/>
            <a:ext cx="1219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 err="1"/>
              <a:t>Multi_CNN</a:t>
            </a:r>
            <a:endParaRPr lang="zh-TW" altLang="en-US" sz="35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C1AF684-A029-435E-8893-F9F6598F8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447" y="3516150"/>
            <a:ext cx="3401143" cy="2267428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BD210EA-EE52-481D-A320-0FFB369EB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826" y="1276348"/>
            <a:ext cx="3401143" cy="226742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6B4519C-DD99-44E2-86BF-B1382C739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489" y="1276348"/>
            <a:ext cx="3401143" cy="226742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0B594B2-5D38-4801-92F6-8A158295DF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804" y="1248722"/>
            <a:ext cx="3401143" cy="2267428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3233051E-F3A9-4973-9255-568A1F1966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966" y="1262535"/>
            <a:ext cx="3401143" cy="2267428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F11CA781-F957-44BA-B924-13956C2BEA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826" y="3543776"/>
            <a:ext cx="3401143" cy="2267428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EBEB35CD-DCC0-400E-9E9E-52B2717ADE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320" y="3529963"/>
            <a:ext cx="3401143" cy="2267428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CAB9E56E-5DAA-435B-A366-42EC7349DA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537" y="3543776"/>
            <a:ext cx="3401143" cy="226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0056F-E335-44DE-A8AC-EAC8EDCC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5DE3AEA7-0041-4500-B7B8-E4E72A810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044979"/>
              </p:ext>
            </p:extLst>
          </p:nvPr>
        </p:nvGraphicFramePr>
        <p:xfrm>
          <a:off x="662473" y="2071395"/>
          <a:ext cx="10142377" cy="34336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852">
                  <a:extLst>
                    <a:ext uri="{9D8B030D-6E8A-4147-A177-3AD203B41FA5}">
                      <a16:colId xmlns:a16="http://schemas.microsoft.com/office/drawing/2014/main" val="954250900"/>
                    </a:ext>
                  </a:extLst>
                </a:gridCol>
                <a:gridCol w="1299564">
                  <a:extLst>
                    <a:ext uri="{9D8B030D-6E8A-4147-A177-3AD203B41FA5}">
                      <a16:colId xmlns:a16="http://schemas.microsoft.com/office/drawing/2014/main" val="1177035375"/>
                    </a:ext>
                  </a:extLst>
                </a:gridCol>
                <a:gridCol w="1039651">
                  <a:extLst>
                    <a:ext uri="{9D8B030D-6E8A-4147-A177-3AD203B41FA5}">
                      <a16:colId xmlns:a16="http://schemas.microsoft.com/office/drawing/2014/main" val="1677804467"/>
                    </a:ext>
                  </a:extLst>
                </a:gridCol>
                <a:gridCol w="1039651">
                  <a:extLst>
                    <a:ext uri="{9D8B030D-6E8A-4147-A177-3AD203B41FA5}">
                      <a16:colId xmlns:a16="http://schemas.microsoft.com/office/drawing/2014/main" val="2580405257"/>
                    </a:ext>
                  </a:extLst>
                </a:gridCol>
                <a:gridCol w="866377">
                  <a:extLst>
                    <a:ext uri="{9D8B030D-6E8A-4147-A177-3AD203B41FA5}">
                      <a16:colId xmlns:a16="http://schemas.microsoft.com/office/drawing/2014/main" val="921019572"/>
                    </a:ext>
                  </a:extLst>
                </a:gridCol>
                <a:gridCol w="455643">
                  <a:extLst>
                    <a:ext uri="{9D8B030D-6E8A-4147-A177-3AD203B41FA5}">
                      <a16:colId xmlns:a16="http://schemas.microsoft.com/office/drawing/2014/main" val="1138511418"/>
                    </a:ext>
                  </a:extLst>
                </a:gridCol>
                <a:gridCol w="1177254">
                  <a:extLst>
                    <a:ext uri="{9D8B030D-6E8A-4147-A177-3AD203B41FA5}">
                      <a16:colId xmlns:a16="http://schemas.microsoft.com/office/drawing/2014/main" val="4187887817"/>
                    </a:ext>
                  </a:extLst>
                </a:gridCol>
                <a:gridCol w="1168401">
                  <a:extLst>
                    <a:ext uri="{9D8B030D-6E8A-4147-A177-3AD203B41FA5}">
                      <a16:colId xmlns:a16="http://schemas.microsoft.com/office/drawing/2014/main" val="2108301865"/>
                    </a:ext>
                  </a:extLst>
                </a:gridCol>
                <a:gridCol w="1194956">
                  <a:extLst>
                    <a:ext uri="{9D8B030D-6E8A-4147-A177-3AD203B41FA5}">
                      <a16:colId xmlns:a16="http://schemas.microsoft.com/office/drawing/2014/main" val="2414678116"/>
                    </a:ext>
                  </a:extLst>
                </a:gridCol>
                <a:gridCol w="1459028">
                  <a:extLst>
                    <a:ext uri="{9D8B030D-6E8A-4147-A177-3AD203B41FA5}">
                      <a16:colId xmlns:a16="http://schemas.microsoft.com/office/drawing/2014/main" val="1839125851"/>
                    </a:ext>
                  </a:extLst>
                </a:gridCol>
              </a:tblGrid>
              <a:tr h="245262">
                <a:tc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input:672   outputs:10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input:672   outputs:5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401227"/>
                  </a:ext>
                </a:extLst>
              </a:tr>
              <a:tr h="245262">
                <a:tc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Multi_CNN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LSTM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LSTM+CNN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Multi_CNN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LSTM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LSTM+CNN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extLst>
                  <a:ext uri="{0D108BD9-81ED-4DB2-BD59-A6C34878D82A}">
                    <a16:rowId xmlns:a16="http://schemas.microsoft.com/office/drawing/2014/main" val="765617139"/>
                  </a:ext>
                </a:extLst>
              </a:tr>
              <a:tr h="2452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</a:rPr>
                        <a:t>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0.36300862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0.402771974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0.534714926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0.335207078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0.20858328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0.622038769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 dirty="0">
                          <a:effectLst/>
                        </a:rPr>
                        <a:t>0.417486319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 dirty="0">
                          <a:effectLst/>
                        </a:rPr>
                        <a:t>0.465443022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extLst>
                  <a:ext uri="{0D108BD9-81ED-4DB2-BD59-A6C34878D82A}">
                    <a16:rowId xmlns:a16="http://schemas.microsoft.com/office/drawing/2014/main" val="4196715145"/>
                  </a:ext>
                </a:extLst>
              </a:tr>
              <a:tr h="2452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0.315016765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0.468162244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0.330890537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0.270794764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0.655202434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0.354390026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0.176243087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0.499003971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extLst>
                  <a:ext uri="{0D108BD9-81ED-4DB2-BD59-A6C34878D82A}">
                    <a16:rowId xmlns:a16="http://schemas.microsoft.com/office/drawing/2014/main" val="1199911964"/>
                  </a:ext>
                </a:extLst>
              </a:tr>
              <a:tr h="2452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</a:rPr>
                        <a:t>3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0.3316478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0.29564967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0.370131486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 dirty="0">
                          <a:effectLst/>
                        </a:rPr>
                        <a:t>0.377444258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0.61419871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0.570584308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0.57913356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0.614679712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extLst>
                  <a:ext uri="{0D108BD9-81ED-4DB2-BD59-A6C34878D82A}">
                    <a16:rowId xmlns:a16="http://schemas.microsoft.com/office/drawing/2014/main" val="2870875675"/>
                  </a:ext>
                </a:extLst>
              </a:tr>
              <a:tr h="2452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</a:rPr>
                        <a:t>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0.122147949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0.09349407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0.144533348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0.123172706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0.163423896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0.124152378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0.099481835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0.10406515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extLst>
                  <a:ext uri="{0D108BD9-81ED-4DB2-BD59-A6C34878D82A}">
                    <a16:rowId xmlns:a16="http://schemas.microsoft.com/office/drawing/2014/main" val="607934209"/>
                  </a:ext>
                </a:extLst>
              </a:tr>
              <a:tr h="2452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</a:rPr>
                        <a:t>5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0.11984703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0.073309564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0.057416899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 dirty="0">
                          <a:effectLst/>
                        </a:rPr>
                        <a:t>0.597552352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0.062522391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0.049981006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0.123894608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0.083056297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extLst>
                  <a:ext uri="{0D108BD9-81ED-4DB2-BD59-A6C34878D82A}">
                    <a16:rowId xmlns:a16="http://schemas.microsoft.com/office/drawing/2014/main" val="1541725515"/>
                  </a:ext>
                </a:extLst>
              </a:tr>
              <a:tr h="2452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</a:rPr>
                        <a:t>6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0.265790059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0.122856637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0.120355542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 dirty="0">
                          <a:effectLst/>
                        </a:rPr>
                        <a:t>0.146940241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0.091544144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0.089344294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0.106237768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0.141185975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extLst>
                  <a:ext uri="{0D108BD9-81ED-4DB2-BD59-A6C34878D82A}">
                    <a16:rowId xmlns:a16="http://schemas.microsoft.com/office/drawing/2014/main" val="1345445425"/>
                  </a:ext>
                </a:extLst>
              </a:tr>
              <a:tr h="2452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</a:rPr>
                        <a:t>7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0.732273641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0.304692016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1.038123211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0.490234134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0.503168877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0.543339398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0.221961998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0.658035752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extLst>
                  <a:ext uri="{0D108BD9-81ED-4DB2-BD59-A6C34878D82A}">
                    <a16:rowId xmlns:a16="http://schemas.microsoft.com/office/drawing/2014/main" val="1945608804"/>
                  </a:ext>
                </a:extLst>
              </a:tr>
              <a:tr h="2452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</a:rPr>
                        <a:t>8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0.413467577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0.401981169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0.42913981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0.394350135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0.231354163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0.253982207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0.200157887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0.223976491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extLst>
                  <a:ext uri="{0D108BD9-81ED-4DB2-BD59-A6C34878D82A}">
                    <a16:rowId xmlns:a16="http://schemas.microsoft.com/office/drawing/2014/main" val="966309922"/>
                  </a:ext>
                </a:extLst>
              </a:tr>
              <a:tr h="2452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</a:rPr>
                        <a:t>9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0.360958734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0.352219716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0.335462889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0.347813192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0.118056804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0.054248272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0.170013936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0.24014203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extLst>
                  <a:ext uri="{0D108BD9-81ED-4DB2-BD59-A6C34878D82A}">
                    <a16:rowId xmlns:a16="http://schemas.microsoft.com/office/drawing/2014/main" val="1397679102"/>
                  </a:ext>
                </a:extLst>
              </a:tr>
              <a:tr h="2452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</a:rPr>
                        <a:t>10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0.299630221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0.246510768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0.484712014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0.293376226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0.336320916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0.339469046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0.36596947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0.444996303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extLst>
                  <a:ext uri="{0D108BD9-81ED-4DB2-BD59-A6C34878D82A}">
                    <a16:rowId xmlns:a16="http://schemas.microsoft.com/office/drawing/2014/main" val="3551725688"/>
                  </a:ext>
                </a:extLst>
              </a:tr>
              <a:tr h="2452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</a:rPr>
                        <a:t>11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0.376607559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0.129702758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0.200008667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0.483748821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0.174342344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0.129365543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0.237040903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0.120734802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extLst>
                  <a:ext uri="{0D108BD9-81ED-4DB2-BD59-A6C34878D82A}">
                    <a16:rowId xmlns:a16="http://schemas.microsoft.com/office/drawing/2014/main" val="3234392478"/>
                  </a:ext>
                </a:extLst>
              </a:tr>
              <a:tr h="2452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Mean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0.336399632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0.262850053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 dirty="0">
                          <a:effectLst/>
                        </a:rPr>
                        <a:t>0.367771757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0.350966719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u="none" strike="noStrike" dirty="0">
                          <a:effectLst/>
                        </a:rPr>
                        <a:t>　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0.287156178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0.284626841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>
                          <a:effectLst/>
                        </a:rPr>
                        <a:t>0.245238306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u="none" strike="noStrike" dirty="0">
                          <a:effectLst/>
                        </a:rPr>
                        <a:t>0.326847228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72" marR="8972" marT="8972" marB="0" anchor="ctr"/>
                </a:tc>
                <a:extLst>
                  <a:ext uri="{0D108BD9-81ED-4DB2-BD59-A6C34878D82A}">
                    <a16:rowId xmlns:a16="http://schemas.microsoft.com/office/drawing/2014/main" val="1156857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93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EBF929E-3C8C-4FC5-AFEE-D9EEA4D55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81" y="0"/>
            <a:ext cx="4441371" cy="6850743"/>
          </a:xfr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AC17ACF-DBA3-40A1-A051-23BC29D4A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732354"/>
              </p:ext>
            </p:extLst>
          </p:nvPr>
        </p:nvGraphicFramePr>
        <p:xfrm>
          <a:off x="7683500" y="2572205"/>
          <a:ext cx="1992344" cy="2731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8922">
                  <a:extLst>
                    <a:ext uri="{9D8B030D-6E8A-4147-A177-3AD203B41FA5}">
                      <a16:colId xmlns:a16="http://schemas.microsoft.com/office/drawing/2014/main" val="195644371"/>
                    </a:ext>
                  </a:extLst>
                </a:gridCol>
                <a:gridCol w="1183422">
                  <a:extLst>
                    <a:ext uri="{9D8B030D-6E8A-4147-A177-3AD203B41FA5}">
                      <a16:colId xmlns:a16="http://schemas.microsoft.com/office/drawing/2014/main" val="147813882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</a:t>
                      </a:r>
                      <a:endParaRPr lang="zh-TW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Multi_CNN_lstm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47984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0.308618481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41565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0.874475006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47108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0.551039298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75604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0.084217371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2035970"/>
                  </a:ext>
                </a:extLst>
              </a:tr>
              <a:tr h="2171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0.10551846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24076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0.082077716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62399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0.268708615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273286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0.203212802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8090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0.1538299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89071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0.437228186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27187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0.304729721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767339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Mean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 dirty="0">
                          <a:effectLst/>
                        </a:rPr>
                        <a:t>0.30669596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1862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80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圖片 38">
            <a:extLst>
              <a:ext uri="{FF2B5EF4-FFF2-40B4-BE49-F238E27FC236}">
                <a16:creationId xmlns:a16="http://schemas.microsoft.com/office/drawing/2014/main" id="{378FD411-37CB-4BB3-B931-46D7F26FA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27"/>
            <a:ext cx="5485714" cy="2194286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6CBD7250-6CCB-4FDE-9388-FF202ECB0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203" y="148427"/>
            <a:ext cx="5485714" cy="2194286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3F4B2FB5-CA73-4B2B-AA0E-4524F03D9C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1001"/>
            <a:ext cx="5485714" cy="2194286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0ED261F-6FC5-4853-9E80-7EF0F6B857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203" y="2321001"/>
            <a:ext cx="5485714" cy="2194286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98AD4742-6534-4420-AB80-6A4C7885EA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203" y="4515287"/>
            <a:ext cx="5485714" cy="2194286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4CB409FD-ECCE-43D0-8439-C7650CA7EB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5287"/>
            <a:ext cx="5485714" cy="219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0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3970753-CF72-4A13-B85C-127C71617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5000"/>
            <a:ext cx="5485714" cy="219428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C7327A4-6B2B-48CC-88D8-175DE9C75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931" y="2194286"/>
            <a:ext cx="5485714" cy="219428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3CB3EB1-2965-4AAB-9226-7F98C4AC6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"/>
            <a:ext cx="5485714" cy="219428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22EB79E-657E-4438-A6EF-5CB05C6009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931" y="0"/>
            <a:ext cx="5485714" cy="219428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D6EDA5F-5AF3-4DD9-87DB-FA18CC309C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9286"/>
            <a:ext cx="5485714" cy="219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51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175</Words>
  <Application>Microsoft Office PowerPoint</Application>
  <PresentationFormat>寬螢幕</PresentationFormat>
  <Paragraphs>149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吳佳展</dc:creator>
  <cp:lastModifiedBy>吳佳展</cp:lastModifiedBy>
  <cp:revision>8</cp:revision>
  <dcterms:created xsi:type="dcterms:W3CDTF">2021-11-17T07:18:45Z</dcterms:created>
  <dcterms:modified xsi:type="dcterms:W3CDTF">2021-11-18T14:04:56Z</dcterms:modified>
</cp:coreProperties>
</file>