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鈺雁 潘" userId="336c86f61818701a" providerId="LiveId" clId="{8F0680A6-DE2B-401B-ADE0-EDA0004CD011}"/>
    <pc:docChg chg="custSel addSld delSld modSld">
      <pc:chgData name="鈺雁 潘" userId="336c86f61818701a" providerId="LiveId" clId="{8F0680A6-DE2B-401B-ADE0-EDA0004CD011}" dt="2021-04-13T10:59:53.966" v="2072" actId="20577"/>
      <pc:docMkLst>
        <pc:docMk/>
      </pc:docMkLst>
      <pc:sldChg chg="modSp del mod">
        <pc:chgData name="鈺雁 潘" userId="336c86f61818701a" providerId="LiveId" clId="{8F0680A6-DE2B-401B-ADE0-EDA0004CD011}" dt="2021-04-13T10:33:32.119" v="63" actId="47"/>
        <pc:sldMkLst>
          <pc:docMk/>
          <pc:sldMk cId="3262473879" sldId="257"/>
        </pc:sldMkLst>
        <pc:spChg chg="mod">
          <ac:chgData name="鈺雁 潘" userId="336c86f61818701a" providerId="LiveId" clId="{8F0680A6-DE2B-401B-ADE0-EDA0004CD011}" dt="2021-04-13T10:32:53.728" v="37" actId="27636"/>
          <ac:spMkLst>
            <pc:docMk/>
            <pc:sldMk cId="3262473879" sldId="257"/>
            <ac:spMk id="2" creationId="{4F0F02EC-9FDD-45F8-A065-4A24CA8630E7}"/>
          </ac:spMkLst>
        </pc:spChg>
        <pc:spChg chg="mod">
          <ac:chgData name="鈺雁 潘" userId="336c86f61818701a" providerId="LiveId" clId="{8F0680A6-DE2B-401B-ADE0-EDA0004CD011}" dt="2021-04-13T10:32:59.164" v="40" actId="5793"/>
          <ac:spMkLst>
            <pc:docMk/>
            <pc:sldMk cId="3262473879" sldId="257"/>
            <ac:spMk id="3" creationId="{89BD82DE-2B0C-44EE-BBE1-C5457BA24A61}"/>
          </ac:spMkLst>
        </pc:spChg>
      </pc:sldChg>
      <pc:sldChg chg="modSp new mod">
        <pc:chgData name="鈺雁 潘" userId="336c86f61818701a" providerId="LiveId" clId="{8F0680A6-DE2B-401B-ADE0-EDA0004CD011}" dt="2021-04-13T10:48:17.727" v="1094" actId="20577"/>
        <pc:sldMkLst>
          <pc:docMk/>
          <pc:sldMk cId="1925142396" sldId="258"/>
        </pc:sldMkLst>
        <pc:spChg chg="mod">
          <ac:chgData name="鈺雁 潘" userId="336c86f61818701a" providerId="LiveId" clId="{8F0680A6-DE2B-401B-ADE0-EDA0004CD011}" dt="2021-04-13T10:33:27.053" v="62" actId="20577"/>
          <ac:spMkLst>
            <pc:docMk/>
            <pc:sldMk cId="1925142396" sldId="258"/>
            <ac:spMk id="2" creationId="{125E8A9A-A67A-414E-9685-C689613C473C}"/>
          </ac:spMkLst>
        </pc:spChg>
        <pc:spChg chg="mod">
          <ac:chgData name="鈺雁 潘" userId="336c86f61818701a" providerId="LiveId" clId="{8F0680A6-DE2B-401B-ADE0-EDA0004CD011}" dt="2021-04-13T10:48:17.727" v="1094" actId="20577"/>
          <ac:spMkLst>
            <pc:docMk/>
            <pc:sldMk cId="1925142396" sldId="258"/>
            <ac:spMk id="3" creationId="{86C69536-B6AB-49F3-BDFD-F6EBEE112557}"/>
          </ac:spMkLst>
        </pc:spChg>
      </pc:sldChg>
      <pc:sldChg chg="modSp new mod">
        <pc:chgData name="鈺雁 潘" userId="336c86f61818701a" providerId="LiveId" clId="{8F0680A6-DE2B-401B-ADE0-EDA0004CD011}" dt="2021-04-13T10:39:19.266" v="415" actId="14100"/>
        <pc:sldMkLst>
          <pc:docMk/>
          <pc:sldMk cId="845691926" sldId="259"/>
        </pc:sldMkLst>
        <pc:spChg chg="mod">
          <ac:chgData name="鈺雁 潘" userId="336c86f61818701a" providerId="LiveId" clId="{8F0680A6-DE2B-401B-ADE0-EDA0004CD011}" dt="2021-04-13T10:33:39.283" v="88" actId="20577"/>
          <ac:spMkLst>
            <pc:docMk/>
            <pc:sldMk cId="845691926" sldId="259"/>
            <ac:spMk id="2" creationId="{C266F43E-15C9-4272-BA73-A0093A4DD654}"/>
          </ac:spMkLst>
        </pc:spChg>
        <pc:spChg chg="mod">
          <ac:chgData name="鈺雁 潘" userId="336c86f61818701a" providerId="LiveId" clId="{8F0680A6-DE2B-401B-ADE0-EDA0004CD011}" dt="2021-04-13T10:39:19.266" v="415" actId="14100"/>
          <ac:spMkLst>
            <pc:docMk/>
            <pc:sldMk cId="845691926" sldId="259"/>
            <ac:spMk id="3" creationId="{98E2C9A3-7CA0-4DDB-9317-AD4798CF1003}"/>
          </ac:spMkLst>
        </pc:spChg>
      </pc:sldChg>
      <pc:sldChg chg="new">
        <pc:chgData name="鈺雁 潘" userId="336c86f61818701a" providerId="LiveId" clId="{8F0680A6-DE2B-401B-ADE0-EDA0004CD011}" dt="2021-04-13T10:33:43.231" v="89" actId="680"/>
        <pc:sldMkLst>
          <pc:docMk/>
          <pc:sldMk cId="3786452588" sldId="260"/>
        </pc:sldMkLst>
      </pc:sldChg>
      <pc:sldChg chg="new">
        <pc:chgData name="鈺雁 潘" userId="336c86f61818701a" providerId="LiveId" clId="{8F0680A6-DE2B-401B-ADE0-EDA0004CD011}" dt="2021-04-13T10:33:44.826" v="90" actId="680"/>
        <pc:sldMkLst>
          <pc:docMk/>
          <pc:sldMk cId="1828494809" sldId="261"/>
        </pc:sldMkLst>
      </pc:sldChg>
      <pc:sldChg chg="add">
        <pc:chgData name="鈺雁 潘" userId="336c86f61818701a" providerId="LiveId" clId="{8F0680A6-DE2B-401B-ADE0-EDA0004CD011}" dt="2021-04-13T10:33:46.885" v="91"/>
        <pc:sldMkLst>
          <pc:docMk/>
          <pc:sldMk cId="2827789925" sldId="262"/>
        </pc:sldMkLst>
      </pc:sldChg>
      <pc:sldChg chg="add">
        <pc:chgData name="鈺雁 潘" userId="336c86f61818701a" providerId="LiveId" clId="{8F0680A6-DE2B-401B-ADE0-EDA0004CD011}" dt="2021-04-13T10:33:47.054" v="92"/>
        <pc:sldMkLst>
          <pc:docMk/>
          <pc:sldMk cId="3678877221" sldId="263"/>
        </pc:sldMkLst>
      </pc:sldChg>
      <pc:sldChg chg="add del">
        <pc:chgData name="鈺雁 潘" userId="336c86f61818701a" providerId="LiveId" clId="{8F0680A6-DE2B-401B-ADE0-EDA0004CD011}" dt="2021-04-13T10:33:50.721" v="96" actId="47"/>
        <pc:sldMkLst>
          <pc:docMk/>
          <pc:sldMk cId="1310394920" sldId="264"/>
        </pc:sldMkLst>
      </pc:sldChg>
      <pc:sldChg chg="modSp new mod">
        <pc:chgData name="鈺雁 潘" userId="336c86f61818701a" providerId="LiveId" clId="{8F0680A6-DE2B-401B-ADE0-EDA0004CD011}" dt="2021-04-13T10:59:53.966" v="2072" actId="20577"/>
        <pc:sldMkLst>
          <pc:docMk/>
          <pc:sldMk cId="2814980534" sldId="264"/>
        </pc:sldMkLst>
        <pc:spChg chg="mod">
          <ac:chgData name="鈺雁 潘" userId="336c86f61818701a" providerId="LiveId" clId="{8F0680A6-DE2B-401B-ADE0-EDA0004CD011}" dt="2021-04-13T10:34:30.272" v="106" actId="20577"/>
          <ac:spMkLst>
            <pc:docMk/>
            <pc:sldMk cId="2814980534" sldId="264"/>
            <ac:spMk id="2" creationId="{4C1E4BE9-D76B-4596-9DB7-02A098BC4822}"/>
          </ac:spMkLst>
        </pc:spChg>
        <pc:spChg chg="mod">
          <ac:chgData name="鈺雁 潘" userId="336c86f61818701a" providerId="LiveId" clId="{8F0680A6-DE2B-401B-ADE0-EDA0004CD011}" dt="2021-04-13T10:59:53.966" v="2072" actId="20577"/>
          <ac:spMkLst>
            <pc:docMk/>
            <pc:sldMk cId="2814980534" sldId="264"/>
            <ac:spMk id="3" creationId="{22DA9913-8D5C-451B-81E9-F8615B0C926A}"/>
          </ac:spMkLst>
        </pc:spChg>
      </pc:sldChg>
      <pc:sldChg chg="add del">
        <pc:chgData name="鈺雁 潘" userId="336c86f61818701a" providerId="LiveId" clId="{8F0680A6-DE2B-401B-ADE0-EDA0004CD011}" dt="2021-04-13T10:33:49.373" v="95" actId="47"/>
        <pc:sldMkLst>
          <pc:docMk/>
          <pc:sldMk cId="1627083948" sldId="265"/>
        </pc:sldMkLst>
      </pc:sldChg>
    </pc:docChg>
  </pc:docChgLst>
  <pc:docChgLst>
    <pc:chgData name="鈺雁 潘" userId="336c86f61818701a" providerId="LiveId" clId="{55BF4D51-ABCB-41C3-8DFC-7D870A9E9417}"/>
    <pc:docChg chg="undo custSel delSld modSld">
      <pc:chgData name="鈺雁 潘" userId="336c86f61818701a" providerId="LiveId" clId="{55BF4D51-ABCB-41C3-8DFC-7D870A9E9417}" dt="2021-04-19T07:21:46.299" v="280" actId="20577"/>
      <pc:docMkLst>
        <pc:docMk/>
      </pc:docMkLst>
      <pc:sldChg chg="modSp mod">
        <pc:chgData name="鈺雁 潘" userId="336c86f61818701a" providerId="LiveId" clId="{55BF4D51-ABCB-41C3-8DFC-7D870A9E9417}" dt="2021-04-19T06:46:43.354" v="2" actId="27636"/>
        <pc:sldMkLst>
          <pc:docMk/>
          <pc:sldMk cId="3482325128" sldId="256"/>
        </pc:sldMkLst>
        <pc:spChg chg="mod">
          <ac:chgData name="鈺雁 潘" userId="336c86f61818701a" providerId="LiveId" clId="{55BF4D51-ABCB-41C3-8DFC-7D870A9E9417}" dt="2021-04-19T06:46:43.354" v="2" actId="27636"/>
          <ac:spMkLst>
            <pc:docMk/>
            <pc:sldMk cId="3482325128" sldId="256"/>
            <ac:spMk id="3" creationId="{256D196F-3793-48B6-811C-B8D6BFECFE5D}"/>
          </ac:spMkLst>
        </pc:spChg>
      </pc:sldChg>
      <pc:sldChg chg="addSp delSp modSp mod">
        <pc:chgData name="鈺雁 潘" userId="336c86f61818701a" providerId="LiveId" clId="{55BF4D51-ABCB-41C3-8DFC-7D870A9E9417}" dt="2021-04-19T07:15:03.690" v="40" actId="20577"/>
        <pc:sldMkLst>
          <pc:docMk/>
          <pc:sldMk cId="3786452588" sldId="260"/>
        </pc:sldMkLst>
        <pc:spChg chg="mod">
          <ac:chgData name="鈺雁 潘" userId="336c86f61818701a" providerId="LiveId" clId="{55BF4D51-ABCB-41C3-8DFC-7D870A9E9417}" dt="2021-04-19T07:15:03.690" v="40" actId="20577"/>
          <ac:spMkLst>
            <pc:docMk/>
            <pc:sldMk cId="3786452588" sldId="260"/>
            <ac:spMk id="2" creationId="{BD3134D6-05D9-45F5-995C-D52198D5E65E}"/>
          </ac:spMkLst>
        </pc:spChg>
        <pc:spChg chg="del">
          <ac:chgData name="鈺雁 潘" userId="336c86f61818701a" providerId="LiveId" clId="{55BF4D51-ABCB-41C3-8DFC-7D870A9E9417}" dt="2021-04-19T07:14:14.563" v="3" actId="22"/>
          <ac:spMkLst>
            <pc:docMk/>
            <pc:sldMk cId="3786452588" sldId="260"/>
            <ac:spMk id="3" creationId="{33D76EF7-F40D-41E4-BDD7-77F5FC6F5F7E}"/>
          </ac:spMkLst>
        </pc:spChg>
        <pc:picChg chg="add mod ord">
          <ac:chgData name="鈺雁 潘" userId="336c86f61818701a" providerId="LiveId" clId="{55BF4D51-ABCB-41C3-8DFC-7D870A9E9417}" dt="2021-04-19T07:14:39.029" v="10" actId="1076"/>
          <ac:picMkLst>
            <pc:docMk/>
            <pc:sldMk cId="3786452588" sldId="260"/>
            <ac:picMk id="5" creationId="{546E63E3-AF38-434F-A1CA-12B2F3049379}"/>
          </ac:picMkLst>
        </pc:picChg>
      </pc:sldChg>
      <pc:sldChg chg="addSp delSp modSp mod">
        <pc:chgData name="鈺雁 潘" userId="336c86f61818701a" providerId="LiveId" clId="{55BF4D51-ABCB-41C3-8DFC-7D870A9E9417}" dt="2021-04-19T07:16:15.986" v="71" actId="1076"/>
        <pc:sldMkLst>
          <pc:docMk/>
          <pc:sldMk cId="1828494809" sldId="261"/>
        </pc:sldMkLst>
        <pc:spChg chg="mod">
          <ac:chgData name="鈺雁 潘" userId="336c86f61818701a" providerId="LiveId" clId="{55BF4D51-ABCB-41C3-8DFC-7D870A9E9417}" dt="2021-04-19T07:16:09.007" v="68" actId="20577"/>
          <ac:spMkLst>
            <pc:docMk/>
            <pc:sldMk cId="1828494809" sldId="261"/>
            <ac:spMk id="2" creationId="{B1B364F1-20E1-4C52-AB9A-57F43917C812}"/>
          </ac:spMkLst>
        </pc:spChg>
        <pc:spChg chg="del">
          <ac:chgData name="鈺雁 潘" userId="336c86f61818701a" providerId="LiveId" clId="{55BF4D51-ABCB-41C3-8DFC-7D870A9E9417}" dt="2021-04-19T07:15:50.395" v="41" actId="22"/>
          <ac:spMkLst>
            <pc:docMk/>
            <pc:sldMk cId="1828494809" sldId="261"/>
            <ac:spMk id="3" creationId="{76E84E68-E9D1-478A-A228-4D2585D408F5}"/>
          </ac:spMkLst>
        </pc:spChg>
        <pc:picChg chg="add mod ord">
          <ac:chgData name="鈺雁 潘" userId="336c86f61818701a" providerId="LiveId" clId="{55BF4D51-ABCB-41C3-8DFC-7D870A9E9417}" dt="2021-04-19T07:16:15.986" v="71" actId="1076"/>
          <ac:picMkLst>
            <pc:docMk/>
            <pc:sldMk cId="1828494809" sldId="261"/>
            <ac:picMk id="5" creationId="{2C18BFD9-3C87-4FBF-87EE-A07883146B6C}"/>
          </ac:picMkLst>
        </pc:picChg>
      </pc:sldChg>
      <pc:sldChg chg="addSp delSp modSp mod">
        <pc:chgData name="鈺雁 潘" userId="336c86f61818701a" providerId="LiveId" clId="{55BF4D51-ABCB-41C3-8DFC-7D870A9E9417}" dt="2021-04-19T07:17:23.117" v="106" actId="478"/>
        <pc:sldMkLst>
          <pc:docMk/>
          <pc:sldMk cId="2827789925" sldId="262"/>
        </pc:sldMkLst>
        <pc:spChg chg="mod">
          <ac:chgData name="鈺雁 潘" userId="336c86f61818701a" providerId="LiveId" clId="{55BF4D51-ABCB-41C3-8DFC-7D870A9E9417}" dt="2021-04-19T07:17:18.698" v="105" actId="20577"/>
          <ac:spMkLst>
            <pc:docMk/>
            <pc:sldMk cId="2827789925" sldId="262"/>
            <ac:spMk id="2" creationId="{BD3134D6-05D9-45F5-995C-D52198D5E65E}"/>
          </ac:spMkLst>
        </pc:spChg>
        <pc:spChg chg="del">
          <ac:chgData name="鈺雁 潘" userId="336c86f61818701a" providerId="LiveId" clId="{55BF4D51-ABCB-41C3-8DFC-7D870A9E9417}" dt="2021-04-19T07:17:23.117" v="106" actId="478"/>
          <ac:spMkLst>
            <pc:docMk/>
            <pc:sldMk cId="2827789925" sldId="262"/>
            <ac:spMk id="3" creationId="{33D76EF7-F40D-41E4-BDD7-77F5FC6F5F7E}"/>
          </ac:spMkLst>
        </pc:spChg>
        <pc:picChg chg="add mod">
          <ac:chgData name="鈺雁 潘" userId="336c86f61818701a" providerId="LiveId" clId="{55BF4D51-ABCB-41C3-8DFC-7D870A9E9417}" dt="2021-04-19T07:17:04.936" v="76" actId="1076"/>
          <ac:picMkLst>
            <pc:docMk/>
            <pc:sldMk cId="2827789925" sldId="262"/>
            <ac:picMk id="5" creationId="{2D544089-D471-46B5-8497-C237186611A7}"/>
          </ac:picMkLst>
        </pc:picChg>
      </pc:sldChg>
      <pc:sldChg chg="del">
        <pc:chgData name="鈺雁 潘" userId="336c86f61818701a" providerId="LiveId" clId="{55BF4D51-ABCB-41C3-8DFC-7D870A9E9417}" dt="2021-04-19T07:17:48.591" v="107" actId="47"/>
        <pc:sldMkLst>
          <pc:docMk/>
          <pc:sldMk cId="3678877221" sldId="263"/>
        </pc:sldMkLst>
      </pc:sldChg>
      <pc:sldChg chg="modSp mod">
        <pc:chgData name="鈺雁 潘" userId="336c86f61818701a" providerId="LiveId" clId="{55BF4D51-ABCB-41C3-8DFC-7D870A9E9417}" dt="2021-04-19T07:21:46.299" v="280" actId="20577"/>
        <pc:sldMkLst>
          <pc:docMk/>
          <pc:sldMk cId="2814980534" sldId="264"/>
        </pc:sldMkLst>
        <pc:spChg chg="mod">
          <ac:chgData name="鈺雁 潘" userId="336c86f61818701a" providerId="LiveId" clId="{55BF4D51-ABCB-41C3-8DFC-7D870A9E9417}" dt="2021-04-19T07:21:46.299" v="280" actId="20577"/>
          <ac:spMkLst>
            <pc:docMk/>
            <pc:sldMk cId="2814980534" sldId="264"/>
            <ac:spMk id="3" creationId="{22DA9913-8D5C-451B-81E9-F8615B0C92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89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583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7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2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3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49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A61C12-70A2-4620-A118-639AA99603E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E3FB8C-5718-41E0-B387-ED3998673F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3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94174-414D-4E0C-BEB9-39095DACC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/>
              <a:t>電腦網路實習</a:t>
            </a:r>
            <a:r>
              <a:rPr lang="en-US" altLang="zh-TW" sz="6000" dirty="0"/>
              <a:t>Project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D196F-3793-48B6-811C-B8D6BFEC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478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+mn-ea"/>
              </a:rPr>
              <a:t>-</a:t>
            </a:r>
            <a:r>
              <a:rPr lang="zh-TW" altLang="en-US" sz="2800" dirty="0">
                <a:latin typeface="+mn-ea"/>
              </a:rPr>
              <a:t>泡泡消消樂</a:t>
            </a:r>
            <a:r>
              <a:rPr lang="en-US" altLang="zh-TW" sz="2800" dirty="0">
                <a:latin typeface="+mn-ea"/>
              </a:rPr>
              <a:t>-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sz="1900" dirty="0">
                <a:latin typeface="+mn-ea"/>
              </a:rPr>
              <a:t>410885026</a:t>
            </a:r>
            <a:r>
              <a:rPr lang="zh-TW" altLang="en-US" sz="1900" dirty="0">
                <a:latin typeface="+mn-ea"/>
              </a:rPr>
              <a:t> 邱筱君</a:t>
            </a:r>
            <a:endParaRPr lang="en-US" altLang="zh-TW" sz="1900" dirty="0">
              <a:latin typeface="+mn-ea"/>
            </a:endParaRPr>
          </a:p>
          <a:p>
            <a:r>
              <a:rPr lang="en-US" altLang="zh-TW" sz="1900" dirty="0">
                <a:latin typeface="+mn-ea"/>
              </a:rPr>
              <a:t>410885039</a:t>
            </a:r>
            <a:r>
              <a:rPr lang="zh-TW" altLang="en-US" sz="1900" dirty="0">
                <a:latin typeface="+mn-ea"/>
              </a:rPr>
              <a:t> 姚賢芸</a:t>
            </a:r>
            <a:endParaRPr lang="en-US" altLang="zh-TW" sz="1900" dirty="0">
              <a:latin typeface="+mn-ea"/>
            </a:endParaRPr>
          </a:p>
          <a:p>
            <a:r>
              <a:rPr lang="en-US" altLang="zh-TW" sz="1900" dirty="0">
                <a:latin typeface="+mn-ea"/>
              </a:rPr>
              <a:t>410885040</a:t>
            </a:r>
            <a:r>
              <a:rPr lang="zh-TW" altLang="en-US" sz="1900" dirty="0">
                <a:latin typeface="+mn-ea"/>
              </a:rPr>
              <a:t> 楊謙栩</a:t>
            </a:r>
            <a:endParaRPr lang="en-US" altLang="zh-TW" sz="1900" dirty="0">
              <a:latin typeface="+mn-ea"/>
            </a:endParaRPr>
          </a:p>
          <a:p>
            <a:r>
              <a:rPr lang="en-US" altLang="zh-TW" sz="1900" dirty="0">
                <a:latin typeface="+mn-ea"/>
              </a:rPr>
              <a:t>410885046</a:t>
            </a:r>
            <a:r>
              <a:rPr lang="zh-TW" altLang="en-US" sz="1900" dirty="0">
                <a:latin typeface="+mn-ea"/>
              </a:rPr>
              <a:t> 潘鈺雁</a:t>
            </a:r>
            <a:endParaRPr lang="en-US" altLang="zh-TW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3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6F43E-15C9-4272-BA73-A0093A4D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E2C9A3-7CA0-4DDB-9317-AD4798CF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7880"/>
            <a:ext cx="9601200" cy="418952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三個以上相同顏色的泡泡會消除，並計算得分；一次消除愈多顆，則所得分數會愈高。</a:t>
            </a:r>
            <a:endParaRPr lang="en-US" altLang="zh-TW" sz="2800" dirty="0"/>
          </a:p>
          <a:p>
            <a:r>
              <a:rPr lang="zh-TW" altLang="en-US" sz="2800" dirty="0"/>
              <a:t>限時</a:t>
            </a:r>
            <a:r>
              <a:rPr lang="en-US" altLang="zh-TW" sz="2800" dirty="0"/>
              <a:t>30</a:t>
            </a:r>
            <a:r>
              <a:rPr lang="zh-TW" altLang="en-US" sz="2800" dirty="0"/>
              <a:t>秒，在限制時間內得到分數較高者為贏家。</a:t>
            </a:r>
          </a:p>
        </p:txBody>
      </p:sp>
    </p:spTree>
    <p:extLst>
      <p:ext uri="{BB962C8B-B14F-4D97-AF65-F5344CB8AC3E}">
        <p14:creationId xmlns:p14="http://schemas.microsoft.com/office/powerpoint/2010/main" val="8456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E8A9A-A67A-414E-9685-C689613C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69536-B6AB-49F3-BDFD-F6EBEE11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3491"/>
            <a:ext cx="9601200" cy="4233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視窗開啟後，先進行連線，連線成功之後才可按下開始。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遊戲進行方法為，抓取鼠標在</a:t>
            </a:r>
            <a:r>
              <a:rPr lang="en-US" altLang="zh-TW" sz="2400" dirty="0" err="1"/>
              <a:t>picturebox</a:t>
            </a:r>
            <a:r>
              <a:rPr lang="zh-TW" altLang="en-US" sz="2400" dirty="0"/>
              <a:t>內點擊處的座標，並計算與發射處座標的斜率，再向外延伸判斷泡泡落點。泡泡射擊出去後，再計算相鄰的同色泡泡數量，並計算應得分數。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泡泡消除之後，會再判斷是否有懸空的泡泡，若有則將其消除，且計入分數。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遊戲結束之後則清空</a:t>
            </a:r>
            <a:r>
              <a:rPr lang="en-US" altLang="zh-TW" sz="2400" dirty="0" err="1"/>
              <a:t>picturebox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251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134D6-05D9-45F5-995C-D52198D5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22342" cy="1409330"/>
          </a:xfrm>
        </p:spPr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端監聽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6E63E3-AF38-434F-A1CA-12B2F304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224" y="170895"/>
            <a:ext cx="6193425" cy="6516210"/>
          </a:xfrm>
        </p:spPr>
      </p:pic>
    </p:spTree>
    <p:extLst>
      <p:ext uri="{BB962C8B-B14F-4D97-AF65-F5344CB8AC3E}">
        <p14:creationId xmlns:p14="http://schemas.microsoft.com/office/powerpoint/2010/main" val="378645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364F1-20E1-4C52-AB9A-57F43917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336742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Server</a:t>
            </a:r>
            <a:r>
              <a:rPr lang="zh-TW" altLang="en-US" dirty="0"/>
              <a:t>端發送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18BFD9-3C87-4FBF-87EE-A0788314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07" y="1922062"/>
            <a:ext cx="7912841" cy="3679748"/>
          </a:xfrm>
        </p:spPr>
      </p:pic>
    </p:spTree>
    <p:extLst>
      <p:ext uri="{BB962C8B-B14F-4D97-AF65-F5344CB8AC3E}">
        <p14:creationId xmlns:p14="http://schemas.microsoft.com/office/powerpoint/2010/main" val="18284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134D6-05D9-45F5-995C-D52198D5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97045" cy="1276165"/>
          </a:xfrm>
        </p:spPr>
        <p:txBody>
          <a:bodyPr>
            <a:norm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端監聽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544089-D471-46B5-8497-C2371866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00" y="291621"/>
            <a:ext cx="5356790" cy="64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E4BE9-D76B-4596-9DB7-02A098BC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A9913-8D5C-451B-81E9-F8615B0C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449"/>
            <a:ext cx="9601200" cy="4375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en-US" dirty="0"/>
              <a:t>一開始選擇題目時，認為泡泡消消樂應該是很簡單的題目，開始寫程式之前，討論程式架構也討論得很順利。但真正著手進行後，最先遇到的難關就是如何寫</a:t>
            </a:r>
            <a:r>
              <a:rPr lang="en-US" altLang="zh-TW" dirty="0"/>
              <a:t>C#</a:t>
            </a:r>
            <a:r>
              <a:rPr lang="zh-TW" altLang="en-US" dirty="0"/>
              <a:t>，畢竟是第一次接觸的程式語言，對於它的執行畫面會怎麼呈現也很陌生。克服這個問題之後，最大的障礙就是射擊泡泡及判斷消除的部分了。起初認為很簡單的題目，開始之後才發現要判斷或是要計算的部分比想像中還要多出許多、複雜許多。</a:t>
            </a:r>
            <a:endParaRPr lang="en-US" altLang="zh-TW" dirty="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en-US" dirty="0"/>
              <a:t>為了克服這個問題，我們花了很多時間在討論計算式，絞盡腦汁與多次討論之後終於得出較完善的結果。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498053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67</TotalTime>
  <Words>321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微軟正黑體</vt:lpstr>
      <vt:lpstr>Franklin Gothic Book</vt:lpstr>
      <vt:lpstr>裁剪</vt:lpstr>
      <vt:lpstr>電腦網路實習Project</vt:lpstr>
      <vt:lpstr>遊戲規則</vt:lpstr>
      <vt:lpstr>程式碼架構</vt:lpstr>
      <vt:lpstr>Server端監聽</vt:lpstr>
      <vt:lpstr>Server端發送</vt:lpstr>
      <vt:lpstr>Client端監聽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電腦網路實習Project</dc:title>
  <dc:creator>鈺雁 潘</dc:creator>
  <cp:lastModifiedBy>鈺雁 潘</cp:lastModifiedBy>
  <cp:revision>3</cp:revision>
  <dcterms:created xsi:type="dcterms:W3CDTF">2021-04-13T10:26:58Z</dcterms:created>
  <dcterms:modified xsi:type="dcterms:W3CDTF">2021-04-19T07:21:58Z</dcterms:modified>
</cp:coreProperties>
</file>