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45895-A56D-4E16-86DC-C76CC9F9D03D}" type="datetimeFigureOut">
              <a:rPr lang="ru-RU" smtClean="0"/>
              <a:t>14.02.2016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06779-EE77-4D89-A90D-5374A823A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70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6779-EE77-4D89-A90D-5374A823A0B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07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Показать создание на портале</a:t>
            </a:r>
          </a:p>
          <a:p>
            <a:pPr marL="228600" indent="-228600">
              <a:buAutoNum type="arabicPeriod"/>
            </a:pPr>
            <a:r>
              <a:rPr lang="ru-RU" dirty="0" smtClean="0"/>
              <a:t>Настройку брандмауэра</a:t>
            </a:r>
          </a:p>
          <a:p>
            <a:pPr marL="228600" indent="-228600">
              <a:buAutoNum type="arabicPeriod"/>
            </a:pPr>
            <a:r>
              <a:rPr lang="ru-RU" dirty="0" smtClean="0"/>
              <a:t>Страницу </a:t>
            </a:r>
            <a:r>
              <a:rPr lang="en-US" dirty="0" smtClean="0"/>
              <a:t>Properties</a:t>
            </a:r>
          </a:p>
          <a:p>
            <a:pPr marL="228600" indent="-228600">
              <a:buAutoNum type="arabicPeriod"/>
            </a:pPr>
            <a:r>
              <a:rPr lang="ru-RU" dirty="0" smtClean="0"/>
              <a:t>Подключение из </a:t>
            </a:r>
            <a:r>
              <a:rPr lang="en-US" dirty="0" smtClean="0"/>
              <a:t>SSMS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6779-EE77-4D89-A90D-5374A823A0B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80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6779-EE77-4D89-A90D-5374A823A0B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33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2B01-0008-41FC-AF3B-6A3EF7BBD45F}" type="datetime1">
              <a:rPr lang="ru-RU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38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9BC0-13FE-4F7F-AF34-0421C5D7225B}" type="datetime1">
              <a:rPr lang="ru-RU" smtClean="0"/>
              <a:t>14.02.2016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57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75C3-1014-44E9-9865-CF60ADAD853A}" type="datetime1">
              <a:rPr lang="ru-RU" smtClean="0"/>
              <a:t>14.02.2016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786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EA8E-87D2-46F3-BD71-137F30613896}" type="datetime1">
              <a:rPr lang="ru-RU" smtClean="0"/>
              <a:t>14.02.2016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56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DD79-470C-44DA-9296-78EB17CF66D5}" type="datetime1">
              <a:rPr lang="ru-RU" smtClean="0"/>
              <a:t>14.02.2016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173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9D4B-AC86-4EF5-A334-1B76DAA97E42}" type="datetime1">
              <a:rPr lang="ru-RU" smtClean="0"/>
              <a:t>14.02.2016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601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6212-5F4A-4932-80AD-B7DF5B3B5038}" type="datetime1">
              <a:rPr lang="ru-RU" smtClean="0"/>
              <a:t>14.02.2016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761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59DD-17A6-4115-A5C4-4B41EF098D65}" type="datetime1">
              <a:rPr lang="ru-RU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971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B273-1860-4F50-B971-4982242F01C3}" type="datetime1">
              <a:rPr lang="ru-RU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75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CBA7-8A95-4DC1-88F1-700D5CD4B7CB}" type="datetime1">
              <a:rPr lang="ru-RU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68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FB20-8448-4A4E-8006-EA5C77682AB9}" type="datetime1">
              <a:rPr lang="ru-RU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06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FBBE-3BA4-456D-9189-A19D5BCBBF36}" type="datetime1">
              <a:rPr lang="ru-RU" smtClean="0"/>
              <a:t>14.02.2016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68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21B9-8179-4ABC-A0DC-DD7FA01CFC42}" type="datetime1">
              <a:rPr lang="ru-RU" smtClean="0"/>
              <a:t>14.02.2016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76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E9B8-2091-445B-869C-1C11390BECEE}" type="datetime1">
              <a:rPr lang="ru-RU" smtClean="0"/>
              <a:t>14.02.2016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40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1E17-B6C1-4C47-B96F-7AF235CED0BB}" type="datetime1">
              <a:rPr lang="ru-RU" smtClean="0"/>
              <a:t>14.02.2016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88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979-42D0-460B-89C0-D61C24996FA0}" type="datetime1">
              <a:rPr lang="ru-RU" smtClean="0"/>
              <a:t>14.02.2016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51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816B-FF18-4485-B3BD-BC9E42AEB3DF}" type="datetime1">
              <a:rPr lang="ru-RU" smtClean="0"/>
              <a:t>14.02.2016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01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43A9CA-E978-4DF4-BA94-6C116FD28C71}" type="datetime1">
              <a:rPr lang="ru-RU" smtClean="0"/>
              <a:t>14.02.2016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C6FA986-3AEE-48B9-A6D8-93873345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81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ru-ru/library/bb510741(v=sql.120).aspx" TargetMode="External"/><Relationship Id="rId2" Type="http://schemas.openxmlformats.org/officeDocument/2006/relationships/hyperlink" Target="https://github.com/evgri243/pubic-demo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isualstudio.com/en-us/products/visual-studio-dev-essentials-vs.aspx" TargetMode="External"/><Relationship Id="rId4" Type="http://schemas.openxmlformats.org/officeDocument/2006/relationships/hyperlink" Target="https://azure.microsoft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e@evgri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vgri243/pubic-de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Azure SQL Database 101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Григоренко Евгений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071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609600"/>
            <a:ext cx="5243165" cy="970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Microsoft Data Platform</a:t>
            </a:r>
            <a:endParaRPr lang="ru-R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1" y="253683"/>
            <a:ext cx="5440850" cy="6338115"/>
          </a:xfrm>
        </p:spPr>
      </p:pic>
      <p:sp>
        <p:nvSpPr>
          <p:cNvPr id="10" name="TextBox 9"/>
          <p:cNvSpPr txBox="1"/>
          <p:nvPr/>
        </p:nvSpPr>
        <p:spPr>
          <a:xfrm>
            <a:off x="381000" y="1580050"/>
            <a:ext cx="5775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Server / Azure </a:t>
            </a:r>
            <a:r>
              <a:rPr lang="en-US" dirty="0"/>
              <a:t>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Server Integration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Server Analysis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Server Reporting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Master Data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Quality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Parallel Data Warehouse / Azure 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HDInsight / Azure Data Lake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Azure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Azure </a:t>
            </a:r>
            <a:r>
              <a:rPr lang="en-US" dirty="0" err="1" smtClean="0"/>
              <a:t>DocumentDB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Cortana Analytics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Azure Event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Stream </a:t>
            </a:r>
            <a:r>
              <a:rPr lang="en-US" dirty="0" smtClean="0"/>
              <a:t>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Azure Data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Azure Data Lake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Machine </a:t>
            </a:r>
            <a:r>
              <a:rPr lang="en-US" dirty="0" smtClean="0"/>
              <a:t>Learning / Project Oxford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BI / Power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63998"/>
            <a:ext cx="10353762" cy="970450"/>
          </a:xfrm>
        </p:spPr>
        <p:txBody>
          <a:bodyPr/>
          <a:lstStyle/>
          <a:p>
            <a:r>
              <a:rPr lang="en-US" dirty="0" smtClean="0"/>
              <a:t>SQL Server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20" y="1366333"/>
            <a:ext cx="11967312" cy="534219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7020" y="1234448"/>
            <a:ext cx="4724400" cy="4623479"/>
            <a:chOff x="7132320" y="1746841"/>
            <a:chExt cx="4724400" cy="4623479"/>
          </a:xfrm>
        </p:grpSpPr>
        <p:sp>
          <p:nvSpPr>
            <p:cNvPr id="8" name="Rectangle 7"/>
            <p:cNvSpPr/>
            <p:nvPr/>
          </p:nvSpPr>
          <p:spPr>
            <a:xfrm>
              <a:off x="7132320" y="1746841"/>
              <a:ext cx="4724400" cy="4623479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51420" y="1913989"/>
              <a:ext cx="3886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Лидер среди реляционных СУБД по версии </a:t>
              </a:r>
              <a:r>
                <a:rPr lang="en-US" dirty="0" smtClean="0"/>
                <a:t>Magic Quadrant</a:t>
              </a:r>
              <a:r>
                <a:rPr lang="ru-RU" dirty="0" smtClean="0"/>
                <a:t> 2015</a:t>
              </a:r>
              <a:endParaRPr lang="ru-RU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110" y="2692205"/>
              <a:ext cx="3512820" cy="3512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795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vs Azure SQL Database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r>
              <a:rPr lang="ru-RU" dirty="0" smtClean="0"/>
              <a:t> (</a:t>
            </a:r>
            <a:r>
              <a:rPr lang="en-US" dirty="0" smtClean="0"/>
              <a:t>on-premises)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Необходимость в поддержке и управлении инфраструктурой</a:t>
            </a:r>
            <a:endParaRPr lang="en-US" dirty="0" smtClean="0"/>
          </a:p>
          <a:p>
            <a:r>
              <a:rPr lang="ru-RU" dirty="0" smtClean="0"/>
              <a:t>Максимальная производительность ограничена возможности сервера</a:t>
            </a:r>
          </a:p>
          <a:p>
            <a:r>
              <a:rPr lang="ru-RU" dirty="0"/>
              <a:t>О</a:t>
            </a:r>
            <a:r>
              <a:rPr lang="ru-RU" dirty="0" smtClean="0"/>
              <a:t>т </a:t>
            </a:r>
            <a:r>
              <a:rPr lang="en-US" dirty="0" smtClean="0"/>
              <a:t>1</a:t>
            </a:r>
            <a:r>
              <a:rPr lang="ru-RU" dirty="0" smtClean="0"/>
              <a:t>8</a:t>
            </a:r>
            <a:r>
              <a:rPr lang="en-US" dirty="0" smtClean="0"/>
              <a:t>0 000 </a:t>
            </a:r>
            <a:r>
              <a:rPr lang="ru-RU" dirty="0" smtClean="0"/>
              <a:t>р. (сервер + </a:t>
            </a:r>
            <a:r>
              <a:rPr lang="en-US" dirty="0" smtClean="0"/>
              <a:t>Windows Server </a:t>
            </a:r>
            <a:r>
              <a:rPr lang="ru-RU" dirty="0" smtClean="0"/>
              <a:t>+ </a:t>
            </a:r>
            <a:r>
              <a:rPr lang="en-US" dirty="0" smtClean="0"/>
              <a:t>SQL Server)</a:t>
            </a:r>
          </a:p>
          <a:p>
            <a:r>
              <a:rPr lang="en-US" dirty="0" smtClean="0"/>
              <a:t>Failover </a:t>
            </a:r>
            <a:r>
              <a:rPr lang="ru-RU" dirty="0" smtClean="0"/>
              <a:t>требует доп. затрат и настройки</a:t>
            </a:r>
          </a:p>
          <a:p>
            <a:r>
              <a:rPr lang="ru-RU" dirty="0" smtClean="0"/>
              <a:t>Все возможности </a:t>
            </a:r>
            <a:r>
              <a:rPr lang="en-US" dirty="0" smtClean="0"/>
              <a:t>SQL Server</a:t>
            </a:r>
            <a:endParaRPr lang="ru-RU" dirty="0" smtClean="0"/>
          </a:p>
          <a:p>
            <a:r>
              <a:rPr lang="ru-RU" dirty="0" smtClean="0"/>
              <a:t>Полный контроль над данными и средой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Azure SQL Database (cloud)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Инфраструктурой и обновлениями полностью управляет </a:t>
            </a:r>
            <a:r>
              <a:rPr lang="en-US" dirty="0" smtClean="0"/>
              <a:t>Microsoft</a:t>
            </a:r>
          </a:p>
          <a:p>
            <a:r>
              <a:rPr lang="ru-RU" dirty="0" smtClean="0"/>
              <a:t>Автоматическое </a:t>
            </a:r>
            <a:r>
              <a:rPr lang="ru-RU" dirty="0" err="1" smtClean="0"/>
              <a:t>шкалирование</a:t>
            </a:r>
            <a:r>
              <a:rPr lang="ru-RU" dirty="0"/>
              <a:t> </a:t>
            </a:r>
            <a:r>
              <a:rPr lang="ru-RU" dirty="0" smtClean="0"/>
              <a:t>по уровню потребляемых ресурсов</a:t>
            </a:r>
          </a:p>
          <a:p>
            <a:r>
              <a:rPr lang="ru-RU" dirty="0" smtClean="0"/>
              <a:t>Оплата по потребляемым ресурсам от 500 р.</a:t>
            </a:r>
            <a:r>
              <a:rPr lang="en-US" dirty="0" smtClean="0"/>
              <a:t>/</a:t>
            </a:r>
            <a:r>
              <a:rPr lang="ru-RU" dirty="0" smtClean="0"/>
              <a:t>месяц</a:t>
            </a:r>
          </a:p>
          <a:p>
            <a:r>
              <a:rPr lang="ru-RU" dirty="0" smtClean="0"/>
              <a:t>Встроенная </a:t>
            </a:r>
            <a:r>
              <a:rPr lang="ru-RU" dirty="0" err="1" smtClean="0"/>
              <a:t>георепликация</a:t>
            </a:r>
            <a:r>
              <a:rPr lang="ru-RU" dirty="0" smtClean="0"/>
              <a:t> и </a:t>
            </a:r>
            <a:r>
              <a:rPr lang="en-US" dirty="0" smtClean="0"/>
              <a:t>Failover</a:t>
            </a:r>
          </a:p>
          <a:p>
            <a:r>
              <a:rPr lang="en-US" dirty="0" smtClean="0"/>
              <a:t>SQL Server </a:t>
            </a:r>
            <a:r>
              <a:rPr lang="ru-RU" dirty="0" smtClean="0"/>
              <a:t>переосмысленный для облака</a:t>
            </a:r>
          </a:p>
          <a:p>
            <a:r>
              <a:rPr lang="ru-RU" dirty="0" smtClean="0"/>
              <a:t>Доверие </a:t>
            </a:r>
            <a:r>
              <a:rPr lang="en-US" dirty="0" smtClean="0"/>
              <a:t>Microsoft (</a:t>
            </a:r>
            <a:r>
              <a:rPr lang="ru-RU" dirty="0" smtClean="0"/>
              <a:t>и шифрование)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294967" y="5928360"/>
            <a:ext cx="489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 sky is the limit…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986886" y="5928360"/>
            <a:ext cx="489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Full control at additional cost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2935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ru-RU" dirty="0" smtClean="0"/>
              <a:t>Создание базы данных</a:t>
            </a:r>
            <a:endParaRPr lang="ru-RU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3795" y="1580050"/>
            <a:ext cx="10353762" cy="496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8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Написание запросов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3315" y="1732450"/>
            <a:ext cx="11085922" cy="2820696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SELECT</a:t>
            </a:r>
            <a:r>
              <a:rPr lang="en-US" dirty="0" smtClean="0"/>
              <a:t> – </a:t>
            </a:r>
            <a:r>
              <a:rPr lang="ru-RU" dirty="0" smtClean="0"/>
              <a:t>выбор столбцов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FROM</a:t>
            </a:r>
            <a:r>
              <a:rPr lang="en-US" dirty="0" smtClean="0"/>
              <a:t> </a:t>
            </a:r>
            <a:r>
              <a:rPr lang="ru-RU" dirty="0" smtClean="0"/>
              <a:t>– указание одной или нескольких таблиц источников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WHERE</a:t>
            </a:r>
            <a:r>
              <a:rPr lang="en-US" dirty="0" smtClean="0"/>
              <a:t> </a:t>
            </a:r>
            <a:r>
              <a:rPr lang="ru-RU" dirty="0" smtClean="0"/>
              <a:t>– фильтрация данных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GROUP BY </a:t>
            </a:r>
            <a:r>
              <a:rPr lang="ru-RU" dirty="0"/>
              <a:t>– группировка данных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HAVING</a:t>
            </a:r>
            <a:r>
              <a:rPr lang="en-US" dirty="0" smtClean="0"/>
              <a:t> </a:t>
            </a:r>
            <a:r>
              <a:rPr lang="ru-RU" dirty="0" smtClean="0"/>
              <a:t>– фильтрация по группам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ORDER BY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/>
              <a:t>– сортировка результирующего набора</a:t>
            </a:r>
          </a:p>
        </p:txBody>
      </p:sp>
    </p:spTree>
    <p:extLst>
      <p:ext uri="{BB962C8B-B14F-4D97-AF65-F5344CB8AC3E}">
        <p14:creationId xmlns:p14="http://schemas.microsoft.com/office/powerpoint/2010/main" val="236158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Написание простых запросов</a:t>
            </a:r>
          </a:p>
          <a:p>
            <a:r>
              <a:rPr lang="ru-RU" dirty="0" smtClean="0"/>
              <a:t>Создание </a:t>
            </a:r>
            <a:r>
              <a:rPr lang="en-US" dirty="0" smtClean="0"/>
              <a:t>VIEW</a:t>
            </a:r>
          </a:p>
          <a:p>
            <a:r>
              <a:rPr lang="ru-RU" dirty="0" smtClean="0"/>
              <a:t>Создание </a:t>
            </a:r>
            <a:r>
              <a:rPr lang="en-US" dirty="0" smtClean="0"/>
              <a:t>TABLE-VALUED FUNCTIONS</a:t>
            </a:r>
          </a:p>
          <a:p>
            <a:r>
              <a:rPr lang="ru-RU" dirty="0" smtClean="0"/>
              <a:t>Создание </a:t>
            </a:r>
            <a:r>
              <a:rPr lang="en-US" dirty="0" smtClean="0"/>
              <a:t>SCALAR-VALUED FUNCTIONS</a:t>
            </a:r>
          </a:p>
          <a:p>
            <a:r>
              <a:rPr lang="ru-RU" dirty="0" smtClean="0"/>
              <a:t>Создание таблиц</a:t>
            </a:r>
          </a:p>
          <a:p>
            <a:r>
              <a:rPr lang="ru-RU" dirty="0" smtClean="0"/>
              <a:t>Заполнение таблиц данными</a:t>
            </a:r>
          </a:p>
          <a:p>
            <a:r>
              <a:rPr lang="ru-RU" dirty="0" smtClean="0"/>
              <a:t>Изменение данных</a:t>
            </a:r>
          </a:p>
          <a:p>
            <a:r>
              <a:rPr lang="ru-RU" dirty="0" smtClean="0"/>
              <a:t>Удаление данных</a:t>
            </a:r>
          </a:p>
          <a:p>
            <a:r>
              <a:rPr lang="ru-RU" dirty="0" smtClean="0"/>
              <a:t>Создание хранимых процедур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62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Поэкспериментировать с </a:t>
            </a:r>
            <a:r>
              <a:rPr lang="ru-RU" dirty="0" smtClean="0"/>
              <a:t>примером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https://github.com/evgri243/pubic-demos</a:t>
            </a:r>
            <a:endParaRPr lang="ru-RU" dirty="0" smtClean="0"/>
          </a:p>
          <a:p>
            <a:r>
              <a:rPr lang="ru-RU" dirty="0" smtClean="0"/>
              <a:t>Сделать лабораторные работы</a:t>
            </a:r>
            <a:endParaRPr lang="en-US" dirty="0" smtClean="0"/>
          </a:p>
          <a:p>
            <a:r>
              <a:rPr lang="en-US" dirty="0" smtClean="0"/>
              <a:t>SQL Server: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msdn.microsoft.com/ru-ru/library/bb510741(v=sql.120</a:t>
            </a:r>
            <a:r>
              <a:rPr lang="en-US" dirty="0">
                <a:hlinkClick r:id="rId3"/>
              </a:rPr>
              <a:t>).</a:t>
            </a:r>
            <a:r>
              <a:rPr lang="en-US" dirty="0" smtClean="0">
                <a:hlinkClick r:id="rId3"/>
              </a:rPr>
              <a:t>aspx</a:t>
            </a:r>
            <a:r>
              <a:rPr lang="en-US" dirty="0" smtClean="0"/>
              <a:t> – </a:t>
            </a:r>
            <a:r>
              <a:rPr lang="ru-RU" dirty="0" smtClean="0"/>
              <a:t>справочник по </a:t>
            </a:r>
            <a:r>
              <a:rPr lang="en-US" dirty="0" smtClean="0"/>
              <a:t>T-SQL</a:t>
            </a:r>
          </a:p>
          <a:p>
            <a:pPr lvl="1"/>
            <a:r>
              <a:rPr lang="en-US" dirty="0">
                <a:effectLst/>
              </a:rPr>
              <a:t>Adam </a:t>
            </a:r>
            <a:r>
              <a:rPr lang="en-US" dirty="0" smtClean="0">
                <a:effectLst/>
              </a:rPr>
              <a:t>Jorgensen. </a:t>
            </a:r>
            <a:r>
              <a:rPr lang="nn-NO" dirty="0" smtClean="0"/>
              <a:t>Microsoft </a:t>
            </a:r>
            <a:r>
              <a:rPr lang="nn-NO" dirty="0"/>
              <a:t>SQL Server 2012 </a:t>
            </a:r>
            <a:r>
              <a:rPr lang="nn-NO" dirty="0" smtClean="0"/>
              <a:t>Bible – 2000 </a:t>
            </a:r>
            <a:r>
              <a:rPr lang="ru-RU" dirty="0" smtClean="0"/>
              <a:t>страниц подробной информации</a:t>
            </a:r>
          </a:p>
          <a:p>
            <a:r>
              <a:rPr lang="ru-RU" dirty="0" smtClean="0"/>
              <a:t>Хочется </a:t>
            </a:r>
            <a:r>
              <a:rPr lang="en-US" dirty="0" smtClean="0"/>
              <a:t>Azure?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azure.microsoft.com/</a:t>
            </a:r>
            <a:r>
              <a:rPr lang="en-US" dirty="0" smtClean="0"/>
              <a:t> - </a:t>
            </a:r>
            <a:r>
              <a:rPr lang="ru-RU" dirty="0" smtClean="0"/>
              <a:t>главный источник информации по </a:t>
            </a:r>
            <a:r>
              <a:rPr lang="en-US" dirty="0" smtClean="0"/>
              <a:t>Azure</a:t>
            </a:r>
          </a:p>
          <a:p>
            <a:pPr lvl="1"/>
            <a:r>
              <a:rPr lang="ru-RU" dirty="0" smtClean="0"/>
              <a:t>Зарегистрироваться в </a:t>
            </a:r>
            <a:r>
              <a:rPr lang="en-US" dirty="0" smtClean="0">
                <a:hlinkClick r:id="rId5"/>
              </a:rPr>
              <a:t>Visual Studio Dev Essentials</a:t>
            </a:r>
            <a:r>
              <a:rPr lang="en-US" dirty="0" smtClean="0"/>
              <a:t> </a:t>
            </a:r>
            <a:r>
              <a:rPr lang="ru-RU" dirty="0" smtClean="0"/>
              <a:t>и получить </a:t>
            </a:r>
            <a:r>
              <a:rPr lang="en-US" dirty="0" smtClean="0"/>
              <a:t>$25 </a:t>
            </a:r>
            <a:r>
              <a:rPr lang="ru-RU" dirty="0" smtClean="0"/>
              <a:t>на облачные ресурсы</a:t>
            </a:r>
          </a:p>
          <a:p>
            <a:pPr lvl="1"/>
            <a:r>
              <a:rPr lang="ru-RU" dirty="0" smtClean="0"/>
              <a:t>Стать </a:t>
            </a:r>
            <a:r>
              <a:rPr lang="en-US" dirty="0" smtClean="0"/>
              <a:t>Microsoft Student Partner </a:t>
            </a:r>
            <a:r>
              <a:rPr lang="ru-RU" dirty="0" smtClean="0"/>
              <a:t>и нести людям добро (подписка </a:t>
            </a:r>
            <a:r>
              <a:rPr lang="en-US" dirty="0" smtClean="0"/>
              <a:t>MSDN </a:t>
            </a:r>
            <a:r>
              <a:rPr lang="ru-RU" dirty="0" smtClean="0"/>
              <a:t>прилагается)</a:t>
            </a:r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27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Azure SQL Database 101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Григоренко Евгений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24486" y="5276676"/>
            <a:ext cx="6862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eep in touch!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Twitter: @egri243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me@evgri.com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github.com/evgri243/pubic-demos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877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1599</TotalTime>
  <Words>373</Words>
  <Application>Microsoft Office PowerPoint</Application>
  <PresentationFormat>Widescreen</PresentationFormat>
  <Paragraphs>80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Calisto MT</vt:lpstr>
      <vt:lpstr>Trebuchet MS</vt:lpstr>
      <vt:lpstr>Wingdings 2</vt:lpstr>
      <vt:lpstr>Slate</vt:lpstr>
      <vt:lpstr>Microsoft Azure SQL Database 101</vt:lpstr>
      <vt:lpstr>Microsoft Data Platform</vt:lpstr>
      <vt:lpstr>SQL Server</vt:lpstr>
      <vt:lpstr>SQL Server vs Azure SQL Database</vt:lpstr>
      <vt:lpstr>DEMO: Создание базы данных</vt:lpstr>
      <vt:lpstr>Написание запросов</vt:lpstr>
      <vt:lpstr>DEMO</vt:lpstr>
      <vt:lpstr>Что дальше?</vt:lpstr>
      <vt:lpstr>Microsoft Azure SQL Database 101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 Microsoft Azure SQL Database</dc:title>
  <dc:creator>Evgeny Grigorenko</dc:creator>
  <cp:lastModifiedBy>Evgeny Grigorenko</cp:lastModifiedBy>
  <cp:revision>22</cp:revision>
  <dcterms:created xsi:type="dcterms:W3CDTF">2016-02-10T20:20:51Z</dcterms:created>
  <dcterms:modified xsi:type="dcterms:W3CDTF">2016-02-14T15:39:00Z</dcterms:modified>
</cp:coreProperties>
</file>