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erif"/>
      <p:regular r:id="rId17"/>
      <p:bold r:id="rId18"/>
      <p:italic r:id="rId19"/>
      <p:boldItalic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Kodchasan Medium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erif-boldItalic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odchasanMedium-bold.fntdata"/><Relationship Id="rId25" Type="http://schemas.openxmlformats.org/officeDocument/2006/relationships/font" Target="fonts/KodchasanMedium-regular.fntdata"/><Relationship Id="rId28" Type="http://schemas.openxmlformats.org/officeDocument/2006/relationships/font" Target="fonts/KodchasanMedium-boldItalic.fntdata"/><Relationship Id="rId27" Type="http://schemas.openxmlformats.org/officeDocument/2006/relationships/font" Target="fonts/Kodchasa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erif-regular.fntdata"/><Relationship Id="rId16" Type="http://schemas.openxmlformats.org/officeDocument/2006/relationships/slide" Target="slides/slide11.xml"/><Relationship Id="rId19" Type="http://schemas.openxmlformats.org/officeDocument/2006/relationships/font" Target="fonts/PTSerif-italic.fntdata"/><Relationship Id="rId18" Type="http://schemas.openxmlformats.org/officeDocument/2006/relationships/font" Target="fonts/PTSerif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302d03b5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302d03b5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302d03b5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9302d03b5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302d03b5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302d03b5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302d03b5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302d03b5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302d03b5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9302d03b5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302d03b55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302d03b5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302d03b5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302d03b5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302d03b5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302d03b5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302d03b5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302d03b5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302d03b5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302d03b5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32" y="-2151110"/>
            <a:ext cx="9960582" cy="7817048"/>
          </a:xfrm>
          <a:custGeom>
            <a:rect b="b" l="l" r="r" t="t"/>
            <a:pathLst>
              <a:path extrusionOk="0" h="97067" w="123684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6605739" y="432626"/>
            <a:ext cx="313190" cy="223975"/>
          </a:xfrm>
          <a:custGeom>
            <a:rect b="b" l="l" r="r" t="t"/>
            <a:pathLst>
              <a:path extrusionOk="0" h="4770" w="667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28108" y="3521853"/>
            <a:ext cx="312345" cy="273419"/>
          </a:xfrm>
          <a:custGeom>
            <a:rect b="b" l="l" r="r" t="t"/>
            <a:pathLst>
              <a:path extrusionOk="0" h="5823" w="6652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06105" y="603830"/>
            <a:ext cx="104193" cy="104193"/>
          </a:xfrm>
          <a:custGeom>
            <a:rect b="b" l="l" r="r" t="t"/>
            <a:pathLst>
              <a:path extrusionOk="0" h="2219" w="2219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68481" y="3117744"/>
            <a:ext cx="100625" cy="77147"/>
          </a:xfrm>
          <a:custGeom>
            <a:rect b="b" l="l" r="r" t="t"/>
            <a:pathLst>
              <a:path extrusionOk="0" h="1643" w="2143">
                <a:moveTo>
                  <a:pt x="1071" y="0"/>
                </a:moveTo>
                <a:cubicBezTo>
                  <a:pt x="812" y="0"/>
                  <a:pt x="558" y="122"/>
                  <a:pt x="408" y="355"/>
                </a:cubicBezTo>
                <a:cubicBezTo>
                  <a:pt x="0" y="905"/>
                  <a:pt x="424" y="1643"/>
                  <a:pt x="1065" y="1643"/>
                </a:cubicBezTo>
                <a:cubicBezTo>
                  <a:pt x="1115" y="1643"/>
                  <a:pt x="1167" y="1638"/>
                  <a:pt x="1220" y="1629"/>
                </a:cubicBezTo>
                <a:cubicBezTo>
                  <a:pt x="1945" y="1497"/>
                  <a:pt x="2142" y="553"/>
                  <a:pt x="1528" y="135"/>
                </a:cubicBezTo>
                <a:cubicBezTo>
                  <a:pt x="1387" y="45"/>
                  <a:pt x="1228" y="0"/>
                  <a:pt x="1071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255004" y="3480719"/>
            <a:ext cx="99685" cy="77194"/>
          </a:xfrm>
          <a:custGeom>
            <a:rect b="b" l="l" r="r" t="t"/>
            <a:pathLst>
              <a:path extrusionOk="0" h="1644" w="2123">
                <a:moveTo>
                  <a:pt x="1072" y="1"/>
                </a:moveTo>
                <a:cubicBezTo>
                  <a:pt x="811" y="1"/>
                  <a:pt x="552" y="122"/>
                  <a:pt x="388" y="355"/>
                </a:cubicBezTo>
                <a:cubicBezTo>
                  <a:pt x="1" y="905"/>
                  <a:pt x="407" y="1643"/>
                  <a:pt x="1045" y="1643"/>
                </a:cubicBezTo>
                <a:cubicBezTo>
                  <a:pt x="1096" y="1643"/>
                  <a:pt x="1147" y="1639"/>
                  <a:pt x="1200" y="1629"/>
                </a:cubicBezTo>
                <a:cubicBezTo>
                  <a:pt x="1925" y="1497"/>
                  <a:pt x="2123" y="553"/>
                  <a:pt x="1530" y="136"/>
                </a:cubicBezTo>
                <a:cubicBezTo>
                  <a:pt x="1389" y="45"/>
                  <a:pt x="1230" y="1"/>
                  <a:pt x="1072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409620" y="2308447"/>
            <a:ext cx="245152" cy="206978"/>
          </a:xfrm>
          <a:custGeom>
            <a:rect b="b" l="l" r="r" t="t"/>
            <a:pathLst>
              <a:path extrusionOk="0" h="4408" w="5221">
                <a:moveTo>
                  <a:pt x="2775" y="0"/>
                </a:moveTo>
                <a:cubicBezTo>
                  <a:pt x="2065" y="0"/>
                  <a:pt x="1351" y="336"/>
                  <a:pt x="917" y="1054"/>
                </a:cubicBezTo>
                <a:cubicBezTo>
                  <a:pt x="0" y="2568"/>
                  <a:pt x="1144" y="4408"/>
                  <a:pt x="2792" y="4408"/>
                </a:cubicBezTo>
                <a:cubicBezTo>
                  <a:pt x="2960" y="4408"/>
                  <a:pt x="3133" y="4388"/>
                  <a:pt x="3310" y="4348"/>
                </a:cubicBezTo>
                <a:cubicBezTo>
                  <a:pt x="4496" y="4062"/>
                  <a:pt x="5221" y="2854"/>
                  <a:pt x="4914" y="1668"/>
                </a:cubicBezTo>
                <a:cubicBezTo>
                  <a:pt x="4651" y="592"/>
                  <a:pt x="3716" y="0"/>
                  <a:pt x="2775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084974" y="2949593"/>
            <a:ext cx="241865" cy="204442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954344" y="3524576"/>
            <a:ext cx="222755" cy="188008"/>
          </a:xfrm>
          <a:custGeom>
            <a:rect b="b" l="l" r="r" t="t"/>
            <a:pathLst>
              <a:path extrusionOk="0" h="4004" w="4744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622500" y="2789987"/>
            <a:ext cx="181528" cy="187679"/>
          </a:xfrm>
          <a:custGeom>
            <a:rect b="b" l="l" r="r" t="t"/>
            <a:pathLst>
              <a:path extrusionOk="0" h="3997" w="3866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351012" y="3835471"/>
            <a:ext cx="41865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2122575" y="-113880"/>
            <a:ext cx="7194389" cy="5426531"/>
          </a:xfrm>
          <a:custGeom>
            <a:rect b="b" l="l" r="r" t="t"/>
            <a:pathLst>
              <a:path extrusionOk="0" h="97067" w="123684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"/>
          <p:cNvSpPr txBox="1"/>
          <p:nvPr>
            <p:ph hasCustomPrompt="1" type="title"/>
          </p:nvPr>
        </p:nvSpPr>
        <p:spPr>
          <a:xfrm rot="143">
            <a:off x="1194200" y="1550513"/>
            <a:ext cx="71943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2"/>
          <p:cNvSpPr txBox="1"/>
          <p:nvPr>
            <p:ph idx="1" type="subTitle"/>
          </p:nvPr>
        </p:nvSpPr>
        <p:spPr>
          <a:xfrm flipH="1">
            <a:off x="5453900" y="2717738"/>
            <a:ext cx="2934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12"/>
          <p:cNvSpPr/>
          <p:nvPr/>
        </p:nvSpPr>
        <p:spPr>
          <a:xfrm>
            <a:off x="4504913" y="1181013"/>
            <a:ext cx="351900" cy="369350"/>
          </a:xfrm>
          <a:custGeom>
            <a:rect b="b" l="l" r="r" t="t"/>
            <a:pathLst>
              <a:path extrusionOk="0" fill="none" h="14774" w="14076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cap="flat" cmpd="sng" w="20350">
            <a:solidFill>
              <a:schemeClr val="accent3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4785050" y="876775"/>
            <a:ext cx="133675" cy="115175"/>
          </a:xfrm>
          <a:custGeom>
            <a:rect b="b" l="l" r="r" t="t"/>
            <a:pathLst>
              <a:path extrusionOk="0" h="4607" w="5347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5242475" y="972150"/>
            <a:ext cx="152700" cy="154150"/>
          </a:xfrm>
          <a:custGeom>
            <a:rect b="b" l="l" r="r" t="t"/>
            <a:pathLst>
              <a:path extrusionOk="0" fill="none" h="6166" w="6108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cap="flat" cmpd="sng" w="20350">
            <a:solidFill>
              <a:schemeClr val="dk1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1816900" y="1430875"/>
            <a:ext cx="141850" cy="108775"/>
          </a:xfrm>
          <a:custGeom>
            <a:rect b="b" l="l" r="r" t="t"/>
            <a:pathLst>
              <a:path extrusionOk="0" h="4351" w="5674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2263950" y="2816075"/>
            <a:ext cx="504185" cy="425498"/>
          </a:xfrm>
          <a:custGeom>
            <a:rect b="b" l="l" r="r" t="t"/>
            <a:pathLst>
              <a:path extrusionOk="0" h="10603" w="12563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1838975" y="1021500"/>
            <a:ext cx="260300" cy="264650"/>
          </a:xfrm>
          <a:custGeom>
            <a:rect b="b" l="l" r="r" t="t"/>
            <a:pathLst>
              <a:path extrusionOk="0" fill="none" h="10586" w="10412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cap="flat" cmpd="sng" w="20350">
            <a:solidFill>
              <a:srgbClr val="FF59D6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3142763" y="3430638"/>
            <a:ext cx="351900" cy="369350"/>
          </a:xfrm>
          <a:custGeom>
            <a:rect b="b" l="l" r="r" t="t"/>
            <a:pathLst>
              <a:path extrusionOk="0" fill="none" h="14774" w="14076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cap="flat" cmpd="sng" w="20350">
            <a:solidFill>
              <a:schemeClr val="accent2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3422900" y="3126400"/>
            <a:ext cx="133675" cy="115175"/>
          </a:xfrm>
          <a:custGeom>
            <a:rect b="b" l="l" r="r" t="t"/>
            <a:pathLst>
              <a:path extrusionOk="0" h="4607" w="5347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3880325" y="3221775"/>
            <a:ext cx="152700" cy="154150"/>
          </a:xfrm>
          <a:custGeom>
            <a:rect b="b" l="l" r="r" t="t"/>
            <a:pathLst>
              <a:path extrusionOk="0" fill="none" h="6166" w="6108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cap="flat" cmpd="sng" w="20350">
            <a:solidFill>
              <a:schemeClr val="accent1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hasCustomPrompt="1"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subTitle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3"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3" name="Google Shape;93;p13"/>
          <p:cNvSpPr txBox="1"/>
          <p:nvPr>
            <p:ph idx="4" type="subTitle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5" type="subTitle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6" type="subTitle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7" type="subTitle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8" type="title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9" type="title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13" type="title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14" type="subTitle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5" type="subTitle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931814" y="570588"/>
            <a:ext cx="313190" cy="223975"/>
          </a:xfrm>
          <a:custGeom>
            <a:rect b="b" l="l" r="r" t="t"/>
            <a:pathLst>
              <a:path extrusionOk="0" h="4770" w="667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8193455" y="929480"/>
            <a:ext cx="104193" cy="104193"/>
          </a:xfrm>
          <a:custGeom>
            <a:rect b="b" l="l" r="r" t="t"/>
            <a:pathLst>
              <a:path extrusionOk="0" h="2219" w="2219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802999" y="1867830"/>
            <a:ext cx="241865" cy="204442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531700" y="2017362"/>
            <a:ext cx="181528" cy="187679"/>
          </a:xfrm>
          <a:custGeom>
            <a:rect b="b" l="l" r="r" t="t"/>
            <a:pathLst>
              <a:path extrusionOk="0" h="3997" w="3866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9" name="Google Shape;109;p14"/>
          <p:cNvSpPr txBox="1"/>
          <p:nvPr>
            <p:ph idx="2" type="ctrTitle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3" type="subTitle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1" name="Google Shape;111;p14"/>
          <p:cNvSpPr txBox="1"/>
          <p:nvPr>
            <p:ph idx="4" type="ctrTitle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5" type="subTitle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14"/>
          <p:cNvSpPr txBox="1"/>
          <p:nvPr>
            <p:ph idx="6"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14" name="Google Shape;114;p14"/>
          <p:cNvSpPr/>
          <p:nvPr/>
        </p:nvSpPr>
        <p:spPr>
          <a:xfrm rot="10800000">
            <a:off x="318274" y="4583374"/>
            <a:ext cx="312345" cy="273419"/>
          </a:xfrm>
          <a:custGeom>
            <a:rect b="b" l="l" r="r" t="t"/>
            <a:pathLst>
              <a:path extrusionOk="0" h="5823" w="6652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rot="10800000">
            <a:off x="8449787" y="513049"/>
            <a:ext cx="241865" cy="204442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 rot="10800000">
            <a:off x="474553" y="4290837"/>
            <a:ext cx="222755" cy="188008"/>
          </a:xfrm>
          <a:custGeom>
            <a:rect b="b" l="l" r="r" t="t"/>
            <a:pathLst>
              <a:path extrusionOk="0" h="4004" w="4744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 rot="10800000">
            <a:off x="8289926" y="383915"/>
            <a:ext cx="124901" cy="129143"/>
          </a:xfrm>
          <a:custGeom>
            <a:rect b="b" l="l" r="r" t="t"/>
            <a:pathLst>
              <a:path extrusionOk="0" h="3997" w="3866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725819" y="4647926"/>
            <a:ext cx="124899" cy="105563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" type="subTitle"/>
          </p:nvPr>
        </p:nvSpPr>
        <p:spPr>
          <a:xfrm flipH="1">
            <a:off x="6588325" y="3294813"/>
            <a:ext cx="16818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2" type="subTitle"/>
          </p:nvPr>
        </p:nvSpPr>
        <p:spPr>
          <a:xfrm flipH="1">
            <a:off x="680375" y="3294813"/>
            <a:ext cx="19581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3" type="subTitle"/>
          </p:nvPr>
        </p:nvSpPr>
        <p:spPr>
          <a:xfrm flipH="1">
            <a:off x="6588325" y="3840773"/>
            <a:ext cx="1958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3" name="Google Shape;123;p15"/>
          <p:cNvSpPr txBox="1"/>
          <p:nvPr>
            <p:ph idx="4" type="subTitle"/>
          </p:nvPr>
        </p:nvSpPr>
        <p:spPr>
          <a:xfrm flipH="1">
            <a:off x="3731088" y="879245"/>
            <a:ext cx="16818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5" type="subTitle"/>
          </p:nvPr>
        </p:nvSpPr>
        <p:spPr>
          <a:xfrm flipH="1">
            <a:off x="680375" y="3840773"/>
            <a:ext cx="1958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6" name="Google Shape;126;p15"/>
          <p:cNvSpPr txBox="1"/>
          <p:nvPr>
            <p:ph idx="6" type="subTitle"/>
          </p:nvPr>
        </p:nvSpPr>
        <p:spPr>
          <a:xfrm flipH="1">
            <a:off x="3592950" y="1425030"/>
            <a:ext cx="1958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7" name="Google Shape;127;p15"/>
          <p:cNvSpPr/>
          <p:nvPr/>
        </p:nvSpPr>
        <p:spPr>
          <a:xfrm>
            <a:off x="5774813" y="1664088"/>
            <a:ext cx="351900" cy="369350"/>
          </a:xfrm>
          <a:custGeom>
            <a:rect b="b" l="l" r="r" t="t"/>
            <a:pathLst>
              <a:path extrusionOk="0" fill="none" h="14774" w="14076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cap="flat" cmpd="sng" w="20350">
            <a:solidFill>
              <a:schemeClr val="accent3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6054950" y="1359850"/>
            <a:ext cx="133675" cy="115175"/>
          </a:xfrm>
          <a:custGeom>
            <a:rect b="b" l="l" r="r" t="t"/>
            <a:pathLst>
              <a:path extrusionOk="0" h="4607" w="5347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6512375" y="1455225"/>
            <a:ext cx="152700" cy="154150"/>
          </a:xfrm>
          <a:custGeom>
            <a:rect b="b" l="l" r="r" t="t"/>
            <a:pathLst>
              <a:path extrusionOk="0" fill="none" h="6166" w="6108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cap="flat" cmpd="sng" w="20350">
            <a:solidFill>
              <a:schemeClr val="dk1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3086800" y="1913950"/>
            <a:ext cx="141850" cy="108775"/>
          </a:xfrm>
          <a:custGeom>
            <a:rect b="b" l="l" r="r" t="t"/>
            <a:pathLst>
              <a:path extrusionOk="0" h="4351" w="5674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1470775" y="2740775"/>
            <a:ext cx="141975" cy="108450"/>
          </a:xfrm>
          <a:custGeom>
            <a:rect b="b" l="l" r="r" t="t"/>
            <a:pathLst>
              <a:path extrusionOk="0" h="4338" w="5679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515100" y="1609375"/>
            <a:ext cx="314075" cy="265075"/>
          </a:xfrm>
          <a:custGeom>
            <a:rect b="b" l="l" r="r" t="t"/>
            <a:pathLst>
              <a:path extrusionOk="0" h="10603" w="12563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3108875" y="1504575"/>
            <a:ext cx="260300" cy="264650"/>
          </a:xfrm>
          <a:custGeom>
            <a:rect b="b" l="l" r="r" t="t"/>
            <a:pathLst>
              <a:path extrusionOk="0" fill="none" h="10586" w="10412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cap="flat" cmpd="sng" w="20350">
            <a:solidFill>
              <a:srgbClr val="FF59D6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963138" y="2849234"/>
            <a:ext cx="260300" cy="273208"/>
          </a:xfrm>
          <a:custGeom>
            <a:rect b="b" l="l" r="r" t="t"/>
            <a:pathLst>
              <a:path extrusionOk="0" fill="none" h="14774" w="14076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cap="flat" cmpd="sng" w="20350">
            <a:solidFill>
              <a:schemeClr val="accent3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ctrTitle"/>
          </p:nvPr>
        </p:nvSpPr>
        <p:spPr>
          <a:xfrm flipH="1">
            <a:off x="3420725" y="1735475"/>
            <a:ext cx="149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1" type="subTitle"/>
          </p:nvPr>
        </p:nvSpPr>
        <p:spPr>
          <a:xfrm flipH="1">
            <a:off x="3105575" y="2164725"/>
            <a:ext cx="2126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ctrTitle"/>
          </p:nvPr>
        </p:nvSpPr>
        <p:spPr>
          <a:xfrm flipH="1">
            <a:off x="5870500" y="1735475"/>
            <a:ext cx="149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3" type="subTitle"/>
          </p:nvPr>
        </p:nvSpPr>
        <p:spPr>
          <a:xfrm flipH="1">
            <a:off x="5555300" y="2164725"/>
            <a:ext cx="2126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0" name="Google Shape;140;p16"/>
          <p:cNvSpPr txBox="1"/>
          <p:nvPr>
            <p:ph idx="4" type="ctrTitle"/>
          </p:nvPr>
        </p:nvSpPr>
        <p:spPr>
          <a:xfrm flipH="1">
            <a:off x="3420725" y="3494275"/>
            <a:ext cx="149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5" type="subTitle"/>
          </p:nvPr>
        </p:nvSpPr>
        <p:spPr>
          <a:xfrm flipH="1">
            <a:off x="3105575" y="3904025"/>
            <a:ext cx="2126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2" name="Google Shape;142;p16"/>
          <p:cNvSpPr txBox="1"/>
          <p:nvPr>
            <p:ph idx="6" type="ctrTitle"/>
          </p:nvPr>
        </p:nvSpPr>
        <p:spPr>
          <a:xfrm flipH="1">
            <a:off x="5870500" y="3494275"/>
            <a:ext cx="149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7" type="subTitle"/>
          </p:nvPr>
        </p:nvSpPr>
        <p:spPr>
          <a:xfrm flipH="1">
            <a:off x="5555324" y="3904025"/>
            <a:ext cx="2126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4" name="Google Shape;144;p16"/>
          <p:cNvSpPr txBox="1"/>
          <p:nvPr>
            <p:ph idx="8"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5" name="Google Shape;145;p16"/>
          <p:cNvSpPr/>
          <p:nvPr/>
        </p:nvSpPr>
        <p:spPr>
          <a:xfrm rot="10800000">
            <a:off x="8449787" y="513049"/>
            <a:ext cx="241865" cy="204442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 rot="10800000">
            <a:off x="8143528" y="631612"/>
            <a:ext cx="222755" cy="188008"/>
          </a:xfrm>
          <a:custGeom>
            <a:rect b="b" l="l" r="r" t="t"/>
            <a:pathLst>
              <a:path extrusionOk="0" h="4004" w="4744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 rot="10800000">
            <a:off x="8241376" y="357515"/>
            <a:ext cx="124901" cy="129143"/>
          </a:xfrm>
          <a:custGeom>
            <a:rect b="b" l="l" r="r" t="t"/>
            <a:pathLst>
              <a:path extrusionOk="0" h="3997" w="3866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 flipH="1">
            <a:off x="3252275" y="2248350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 flipH="1">
            <a:off x="2975225" y="2710027"/>
            <a:ext cx="2114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ctrTitle"/>
          </p:nvPr>
        </p:nvSpPr>
        <p:spPr>
          <a:xfrm flipH="1">
            <a:off x="953750" y="2248350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3" type="subTitle"/>
          </p:nvPr>
        </p:nvSpPr>
        <p:spPr>
          <a:xfrm flipH="1">
            <a:off x="676696" y="2710027"/>
            <a:ext cx="2114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3" name="Google Shape;153;p17"/>
          <p:cNvSpPr txBox="1"/>
          <p:nvPr>
            <p:ph idx="4" type="ctrTitle"/>
          </p:nvPr>
        </p:nvSpPr>
        <p:spPr>
          <a:xfrm flipH="1">
            <a:off x="3252275" y="34853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5" type="subTitle"/>
          </p:nvPr>
        </p:nvSpPr>
        <p:spPr>
          <a:xfrm flipH="1">
            <a:off x="2975225" y="3947920"/>
            <a:ext cx="2114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5" name="Google Shape;155;p17"/>
          <p:cNvSpPr txBox="1"/>
          <p:nvPr>
            <p:ph idx="6" type="ctrTitle"/>
          </p:nvPr>
        </p:nvSpPr>
        <p:spPr>
          <a:xfrm flipH="1">
            <a:off x="953746" y="100935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7" type="subTitle"/>
          </p:nvPr>
        </p:nvSpPr>
        <p:spPr>
          <a:xfrm flipH="1">
            <a:off x="676696" y="1474903"/>
            <a:ext cx="2114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7" name="Google Shape;157;p17"/>
          <p:cNvSpPr txBox="1"/>
          <p:nvPr>
            <p:ph idx="8" type="ctrTitle"/>
          </p:nvPr>
        </p:nvSpPr>
        <p:spPr>
          <a:xfrm flipH="1">
            <a:off x="3252275" y="100935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9" type="subTitle"/>
          </p:nvPr>
        </p:nvSpPr>
        <p:spPr>
          <a:xfrm flipH="1">
            <a:off x="2975225" y="1474908"/>
            <a:ext cx="2114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9" name="Google Shape;159;p17"/>
          <p:cNvSpPr txBox="1"/>
          <p:nvPr>
            <p:ph idx="13" type="ctrTitle"/>
          </p:nvPr>
        </p:nvSpPr>
        <p:spPr>
          <a:xfrm flipH="1">
            <a:off x="953750" y="348452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4" type="subTitle"/>
          </p:nvPr>
        </p:nvSpPr>
        <p:spPr>
          <a:xfrm flipH="1">
            <a:off x="676696" y="3947917"/>
            <a:ext cx="2114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1" name="Google Shape;161;p17"/>
          <p:cNvSpPr txBox="1"/>
          <p:nvPr>
            <p:ph idx="15"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 rot="10800000">
            <a:off x="364349" y="4707687"/>
            <a:ext cx="312345" cy="273419"/>
          </a:xfrm>
          <a:custGeom>
            <a:rect b="b" l="l" r="r" t="t"/>
            <a:pathLst>
              <a:path extrusionOk="0" h="5823" w="6652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 rot="10800000">
            <a:off x="329694" y="4546638"/>
            <a:ext cx="124899" cy="105563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hasCustomPrompt="1" type="title"/>
          </p:nvPr>
        </p:nvSpPr>
        <p:spPr>
          <a:xfrm>
            <a:off x="4336286" y="346931"/>
            <a:ext cx="4364400" cy="8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6" name="Google Shape;166;p18"/>
          <p:cNvSpPr txBox="1"/>
          <p:nvPr>
            <p:ph idx="1" type="subTitle"/>
          </p:nvPr>
        </p:nvSpPr>
        <p:spPr>
          <a:xfrm flipH="1">
            <a:off x="5184086" y="925671"/>
            <a:ext cx="26688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7" name="Google Shape;167;p18"/>
          <p:cNvSpPr txBox="1"/>
          <p:nvPr>
            <p:ph hasCustomPrompt="1" idx="2" type="title"/>
          </p:nvPr>
        </p:nvSpPr>
        <p:spPr>
          <a:xfrm>
            <a:off x="4759736" y="1956015"/>
            <a:ext cx="35175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8" name="Google Shape;168;p18"/>
          <p:cNvSpPr txBox="1"/>
          <p:nvPr>
            <p:ph idx="3" type="subTitle"/>
          </p:nvPr>
        </p:nvSpPr>
        <p:spPr>
          <a:xfrm flipH="1">
            <a:off x="4815236" y="2678705"/>
            <a:ext cx="34065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9" name="Google Shape;169;p18"/>
          <p:cNvSpPr txBox="1"/>
          <p:nvPr>
            <p:ph hasCustomPrompt="1" idx="4" type="title"/>
          </p:nvPr>
        </p:nvSpPr>
        <p:spPr>
          <a:xfrm>
            <a:off x="4815236" y="3500401"/>
            <a:ext cx="34065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0" name="Google Shape;170;p18"/>
          <p:cNvSpPr txBox="1"/>
          <p:nvPr>
            <p:ph idx="5" type="subTitle"/>
          </p:nvPr>
        </p:nvSpPr>
        <p:spPr>
          <a:xfrm flipH="1">
            <a:off x="5223536" y="4224469"/>
            <a:ext cx="25899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18"/>
          <p:cNvSpPr/>
          <p:nvPr/>
        </p:nvSpPr>
        <p:spPr>
          <a:xfrm>
            <a:off x="-1240567" y="1742996"/>
            <a:ext cx="5063396" cy="3545874"/>
          </a:xfrm>
          <a:custGeom>
            <a:rect b="b" l="l" r="r" t="t"/>
            <a:pathLst>
              <a:path extrusionOk="0" h="26111" w="37285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ctrTitle"/>
          </p:nvPr>
        </p:nvSpPr>
        <p:spPr>
          <a:xfrm flipH="1">
            <a:off x="5954000" y="1788774"/>
            <a:ext cx="2362200" cy="11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" name="Google Shape;174;p19"/>
          <p:cNvSpPr txBox="1"/>
          <p:nvPr>
            <p:ph idx="1" type="subTitle"/>
          </p:nvPr>
        </p:nvSpPr>
        <p:spPr>
          <a:xfrm flipH="1">
            <a:off x="5954002" y="2770474"/>
            <a:ext cx="2614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5" name="Google Shape;175;p19"/>
          <p:cNvSpPr txBox="1"/>
          <p:nvPr>
            <p:ph hasCustomPrompt="1" idx="2" type="title"/>
          </p:nvPr>
        </p:nvSpPr>
        <p:spPr>
          <a:xfrm flipH="1">
            <a:off x="732442" y="2120881"/>
            <a:ext cx="3054600" cy="9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ctrTitle"/>
          </p:nvPr>
        </p:nvSpPr>
        <p:spPr>
          <a:xfrm flipH="1">
            <a:off x="5084600" y="3320400"/>
            <a:ext cx="30168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 flipH="1">
            <a:off x="463063" y="1068050"/>
            <a:ext cx="4293900" cy="1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848425" y="1797579"/>
            <a:ext cx="2362200" cy="11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96413" y="2757854"/>
            <a:ext cx="2614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6317342" y="1899000"/>
            <a:ext cx="1716300" cy="9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10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8489463" y="1315025"/>
            <a:ext cx="351900" cy="369350"/>
          </a:xfrm>
          <a:custGeom>
            <a:rect b="b" l="l" r="r" t="t"/>
            <a:pathLst>
              <a:path extrusionOk="0" fill="none" h="14774" w="14076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cap="flat" cmpd="sng" w="20350">
            <a:solidFill>
              <a:srgbClr val="FF59D6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33550" y="1058238"/>
            <a:ext cx="133675" cy="115175"/>
          </a:xfrm>
          <a:custGeom>
            <a:rect b="b" l="l" r="r" t="t"/>
            <a:pathLst>
              <a:path extrusionOk="0" h="4607" w="5347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363463" y="1038750"/>
            <a:ext cx="152700" cy="154150"/>
          </a:xfrm>
          <a:custGeom>
            <a:rect b="b" l="l" r="r" t="t"/>
            <a:pathLst>
              <a:path extrusionOk="0" fill="none" h="6166" w="6108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cap="flat" cmpd="sng" w="20350">
            <a:solidFill>
              <a:srgbClr val="300D59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287475" y="865200"/>
            <a:ext cx="141850" cy="108775"/>
          </a:xfrm>
          <a:custGeom>
            <a:rect b="b" l="l" r="r" t="t"/>
            <a:pathLst>
              <a:path extrusionOk="0" h="4351" w="5674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2629413" y="3857075"/>
            <a:ext cx="141975" cy="108450"/>
          </a:xfrm>
          <a:custGeom>
            <a:rect b="b" l="l" r="r" t="t"/>
            <a:pathLst>
              <a:path extrusionOk="0" h="4338" w="5679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042275" y="1127950"/>
            <a:ext cx="314075" cy="265075"/>
          </a:xfrm>
          <a:custGeom>
            <a:rect b="b" l="l" r="r" t="t"/>
            <a:pathLst>
              <a:path extrusionOk="0" h="10603" w="12563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874638" y="3965525"/>
            <a:ext cx="260300" cy="264650"/>
          </a:xfrm>
          <a:custGeom>
            <a:rect b="b" l="l" r="r" t="t"/>
            <a:pathLst>
              <a:path extrusionOk="0" fill="none" h="10586" w="10412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cap="flat" cmpd="sng" w="20350">
            <a:solidFill>
              <a:srgbClr val="FF59D6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10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subTitle"/>
          </p:nvPr>
        </p:nvSpPr>
        <p:spPr>
          <a:xfrm flipH="1">
            <a:off x="5752200" y="3619883"/>
            <a:ext cx="2671800" cy="1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type="title"/>
          </p:nvPr>
        </p:nvSpPr>
        <p:spPr>
          <a:xfrm>
            <a:off x="619914" y="346795"/>
            <a:ext cx="24231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" name="Google Shape;182;p21"/>
          <p:cNvSpPr/>
          <p:nvPr/>
        </p:nvSpPr>
        <p:spPr>
          <a:xfrm rot="10800000">
            <a:off x="859667" y="4393721"/>
            <a:ext cx="341228" cy="288420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 rot="10800000">
            <a:off x="547178" y="4580962"/>
            <a:ext cx="222755" cy="188008"/>
          </a:xfrm>
          <a:custGeom>
            <a:rect b="b" l="l" r="r" t="t"/>
            <a:pathLst>
              <a:path extrusionOk="0" h="4004" w="4744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 rot="10800000">
            <a:off x="645026" y="4306865"/>
            <a:ext cx="124901" cy="129143"/>
          </a:xfrm>
          <a:custGeom>
            <a:rect b="b" l="l" r="r" t="t"/>
            <a:pathLst>
              <a:path extrusionOk="0" h="3997" w="3866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10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subTitle"/>
          </p:nvPr>
        </p:nvSpPr>
        <p:spPr>
          <a:xfrm flipH="1">
            <a:off x="604150" y="3607100"/>
            <a:ext cx="2532900" cy="1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591486" y="358438"/>
            <a:ext cx="28221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22"/>
          <p:cNvSpPr/>
          <p:nvPr/>
        </p:nvSpPr>
        <p:spPr>
          <a:xfrm rot="10800000">
            <a:off x="8311512" y="581649"/>
            <a:ext cx="241865" cy="204442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10800000">
            <a:off x="8005253" y="700212"/>
            <a:ext cx="222755" cy="188008"/>
          </a:xfrm>
          <a:custGeom>
            <a:rect b="b" l="l" r="r" t="t"/>
            <a:pathLst>
              <a:path extrusionOk="0" h="4004" w="4744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rot="10800000">
            <a:off x="8103101" y="426115"/>
            <a:ext cx="124901" cy="129143"/>
          </a:xfrm>
          <a:custGeom>
            <a:rect b="b" l="l" r="r" t="t"/>
            <a:pathLst>
              <a:path extrusionOk="0" h="3997" w="3866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94" name="Google Shape;194;p23"/>
          <p:cNvSpPr/>
          <p:nvPr/>
        </p:nvSpPr>
        <p:spPr>
          <a:xfrm>
            <a:off x="8379308" y="383915"/>
            <a:ext cx="312345" cy="273419"/>
          </a:xfrm>
          <a:custGeom>
            <a:rect b="b" l="l" r="r" t="t"/>
            <a:pathLst>
              <a:path extrusionOk="0" h="5823" w="6652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318274" y="4523218"/>
            <a:ext cx="241865" cy="204442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312619" y="761863"/>
            <a:ext cx="222755" cy="188008"/>
          </a:xfrm>
          <a:custGeom>
            <a:rect b="b" l="l" r="r" t="t"/>
            <a:pathLst>
              <a:path extrusionOk="0" h="4004" w="4744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595100" y="4727650"/>
            <a:ext cx="124901" cy="129143"/>
          </a:xfrm>
          <a:custGeom>
            <a:rect b="b" l="l" r="r" t="t"/>
            <a:pathLst>
              <a:path extrusionOk="0" h="3997" w="3866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8159209" y="487220"/>
            <a:ext cx="124899" cy="105563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15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4239475" y="1743000"/>
            <a:ext cx="40653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unito Light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" name="Google Shape;202;p24"/>
          <p:cNvSpPr/>
          <p:nvPr/>
        </p:nvSpPr>
        <p:spPr>
          <a:xfrm rot="10800000">
            <a:off x="8449787" y="513049"/>
            <a:ext cx="241865" cy="204442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 rot="10800000">
            <a:off x="8143528" y="631612"/>
            <a:ext cx="222755" cy="188008"/>
          </a:xfrm>
          <a:custGeom>
            <a:rect b="b" l="l" r="r" t="t"/>
            <a:pathLst>
              <a:path extrusionOk="0" h="4004" w="4744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 rot="10800000">
            <a:off x="8241376" y="357515"/>
            <a:ext cx="124901" cy="129143"/>
          </a:xfrm>
          <a:custGeom>
            <a:rect b="b" l="l" r="r" t="t"/>
            <a:pathLst>
              <a:path extrusionOk="0" h="3997" w="3866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1" type="subTitle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7" name="Google Shape;207;p25"/>
          <p:cNvSpPr txBox="1"/>
          <p:nvPr/>
        </p:nvSpPr>
        <p:spPr>
          <a:xfrm>
            <a:off x="4923075" y="3580575"/>
            <a:ext cx="36066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s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s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s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 flipH="1">
            <a:off x="-334475" y="-113880"/>
            <a:ext cx="7194389" cy="5426531"/>
          </a:xfrm>
          <a:custGeom>
            <a:rect b="b" l="l" r="r" t="t"/>
            <a:pathLst>
              <a:path extrusionOk="0" h="97067" w="123684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text">
  <p:cSld name="SECTION_HEADER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2547843" y="-1336785"/>
            <a:ext cx="9960582" cy="7817048"/>
          </a:xfrm>
          <a:custGeom>
            <a:rect b="b" l="l" r="r" t="t"/>
            <a:pathLst>
              <a:path extrusionOk="0" h="97067" w="123684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4976889" y="1778629"/>
            <a:ext cx="361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3" name="Google Shape;213;p26"/>
          <p:cNvSpPr txBox="1"/>
          <p:nvPr>
            <p:ph idx="1" type="subTitle"/>
          </p:nvPr>
        </p:nvSpPr>
        <p:spPr>
          <a:xfrm flipH="1">
            <a:off x="4495250" y="2657125"/>
            <a:ext cx="40071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4" name="Google Shape;214;p26"/>
          <p:cNvSpPr/>
          <p:nvPr/>
        </p:nvSpPr>
        <p:spPr>
          <a:xfrm>
            <a:off x="4573525" y="412913"/>
            <a:ext cx="351900" cy="369350"/>
          </a:xfrm>
          <a:custGeom>
            <a:rect b="b" l="l" r="r" t="t"/>
            <a:pathLst>
              <a:path extrusionOk="0" fill="none" h="14774" w="14076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cap="flat" cmpd="sng" w="20350">
            <a:solidFill>
              <a:srgbClr val="FF59D6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4163225" y="540000"/>
            <a:ext cx="133675" cy="115175"/>
          </a:xfrm>
          <a:custGeom>
            <a:rect b="b" l="l" r="r" t="t"/>
            <a:pathLst>
              <a:path extrusionOk="0" h="4607" w="5347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6747775" y="708650"/>
            <a:ext cx="223721" cy="225845"/>
          </a:xfrm>
          <a:custGeom>
            <a:rect b="b" l="l" r="r" t="t"/>
            <a:pathLst>
              <a:path extrusionOk="0" fill="none" h="6166" w="6108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cap="flat" cmpd="sng" w="20350">
            <a:solidFill>
              <a:schemeClr val="accent1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6488225" y="934500"/>
            <a:ext cx="141850" cy="108775"/>
          </a:xfrm>
          <a:custGeom>
            <a:rect b="b" l="l" r="r" t="t"/>
            <a:pathLst>
              <a:path extrusionOk="0" h="4351" w="5674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5082875" y="3928700"/>
            <a:ext cx="141975" cy="108450"/>
          </a:xfrm>
          <a:custGeom>
            <a:rect b="b" l="l" r="r" t="t"/>
            <a:pathLst>
              <a:path extrusionOk="0" h="4338" w="5679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5355125" y="4002650"/>
            <a:ext cx="314075" cy="265075"/>
          </a:xfrm>
          <a:custGeom>
            <a:rect b="b" l="l" r="r" t="t"/>
            <a:pathLst>
              <a:path extrusionOk="0" h="10603" w="12563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408900" y="3508225"/>
            <a:ext cx="260300" cy="264650"/>
          </a:xfrm>
          <a:custGeom>
            <a:rect b="b" l="l" r="r" t="t"/>
            <a:pathLst>
              <a:path extrusionOk="0" fill="none" h="10586" w="10412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cap="flat" cmpd="sng" w="20350">
            <a:solidFill>
              <a:srgbClr val="FF59D6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3" name="Google Shape;223;p27"/>
          <p:cNvSpPr/>
          <p:nvPr/>
        </p:nvSpPr>
        <p:spPr>
          <a:xfrm flipH="1">
            <a:off x="-1312468" y="737850"/>
            <a:ext cx="6046292" cy="4560693"/>
          </a:xfrm>
          <a:custGeom>
            <a:rect b="b" l="l" r="r" t="t"/>
            <a:pathLst>
              <a:path extrusionOk="0" h="97067" w="123684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 rot="10800000">
            <a:off x="8449787" y="513049"/>
            <a:ext cx="241865" cy="204442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 rot="10800000">
            <a:off x="8143528" y="631612"/>
            <a:ext cx="222755" cy="188008"/>
          </a:xfrm>
          <a:custGeom>
            <a:rect b="b" l="l" r="r" t="t"/>
            <a:pathLst>
              <a:path extrusionOk="0" h="4004" w="4744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 rot="10800000">
            <a:off x="8241376" y="357515"/>
            <a:ext cx="124901" cy="129143"/>
          </a:xfrm>
          <a:custGeom>
            <a:rect b="b" l="l" r="r" t="t"/>
            <a:pathLst>
              <a:path extrusionOk="0" h="3997" w="3866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9" name="Google Shape;229;p28"/>
          <p:cNvSpPr/>
          <p:nvPr/>
        </p:nvSpPr>
        <p:spPr>
          <a:xfrm>
            <a:off x="-1219175" y="-878875"/>
            <a:ext cx="10363173" cy="7817048"/>
          </a:xfrm>
          <a:custGeom>
            <a:rect b="b" l="l" r="r" t="t"/>
            <a:pathLst>
              <a:path extrusionOk="0" h="97067" w="123684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5115013" y="638275"/>
            <a:ext cx="351900" cy="369350"/>
          </a:xfrm>
          <a:custGeom>
            <a:rect b="b" l="l" r="r" t="t"/>
            <a:pathLst>
              <a:path extrusionOk="0" fill="none" h="14774" w="14076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cap="flat" cmpd="sng" w="20350">
            <a:solidFill>
              <a:schemeClr val="accent3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5572500" y="424825"/>
            <a:ext cx="133675" cy="115175"/>
          </a:xfrm>
          <a:custGeom>
            <a:rect b="b" l="l" r="r" t="t"/>
            <a:pathLst>
              <a:path extrusionOk="0" h="4607" w="5347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5824200" y="605500"/>
            <a:ext cx="152700" cy="154150"/>
          </a:xfrm>
          <a:custGeom>
            <a:rect b="b" l="l" r="r" t="t"/>
            <a:pathLst>
              <a:path extrusionOk="0" fill="none" h="6166" w="6108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cap="flat" cmpd="sng" w="20350">
            <a:solidFill>
              <a:schemeClr val="dk1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6328975" y="212300"/>
            <a:ext cx="141850" cy="108775"/>
          </a:xfrm>
          <a:custGeom>
            <a:rect b="b" l="l" r="r" t="t"/>
            <a:pathLst>
              <a:path extrusionOk="0" h="4351" w="5674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1413575" y="4486025"/>
            <a:ext cx="141975" cy="108450"/>
          </a:xfrm>
          <a:custGeom>
            <a:rect b="b" l="l" r="r" t="t"/>
            <a:pathLst>
              <a:path extrusionOk="0" h="4338" w="5679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1684600" y="4156475"/>
            <a:ext cx="314075" cy="265075"/>
          </a:xfrm>
          <a:custGeom>
            <a:rect b="b" l="l" r="r" t="t"/>
            <a:pathLst>
              <a:path extrusionOk="0" h="10603" w="12563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1197025" y="3891825"/>
            <a:ext cx="260300" cy="264650"/>
          </a:xfrm>
          <a:custGeom>
            <a:rect b="b" l="l" r="r" t="t"/>
            <a:pathLst>
              <a:path extrusionOk="0" fill="none" h="10586" w="10412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cap="flat" cmpd="sng" w="20350">
            <a:solidFill>
              <a:srgbClr val="FF59D6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 flipH="1">
            <a:off x="6968919" y="2144321"/>
            <a:ext cx="15606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 flipH="1">
            <a:off x="6376725" y="2505025"/>
            <a:ext cx="21528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ctrTitle"/>
          </p:nvPr>
        </p:nvSpPr>
        <p:spPr>
          <a:xfrm flipH="1">
            <a:off x="614557" y="2144321"/>
            <a:ext cx="18177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 flipH="1">
            <a:off x="614475" y="2505025"/>
            <a:ext cx="21528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4"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>
            <a:off x="8440558" y="545865"/>
            <a:ext cx="312345" cy="273419"/>
          </a:xfrm>
          <a:custGeom>
            <a:rect b="b" l="l" r="r" t="t"/>
            <a:pathLst>
              <a:path extrusionOk="0" h="5823" w="6652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318274" y="4523218"/>
            <a:ext cx="241865" cy="204442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319394" y="314863"/>
            <a:ext cx="222755" cy="188008"/>
          </a:xfrm>
          <a:custGeom>
            <a:rect b="b" l="l" r="r" t="t"/>
            <a:pathLst>
              <a:path extrusionOk="0" h="4004" w="4744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595100" y="4727650"/>
            <a:ext cx="124901" cy="129143"/>
          </a:xfrm>
          <a:custGeom>
            <a:rect b="b" l="l" r="r" t="t"/>
            <a:pathLst>
              <a:path extrusionOk="0" h="3997" w="3866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 rot="10800000">
            <a:off x="400874" y="4584437"/>
            <a:ext cx="312345" cy="273419"/>
          </a:xfrm>
          <a:custGeom>
            <a:rect b="b" l="l" r="r" t="t"/>
            <a:pathLst>
              <a:path extrusionOk="0" h="5823" w="6652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>
            <a:off x="8564712" y="437274"/>
            <a:ext cx="241865" cy="204442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rot="10800000">
            <a:off x="8368326" y="308140"/>
            <a:ext cx="124901" cy="129143"/>
          </a:xfrm>
          <a:custGeom>
            <a:rect b="b" l="l" r="r" t="t"/>
            <a:pathLst>
              <a:path extrusionOk="0" h="3997" w="3866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subTitle"/>
          </p:nvPr>
        </p:nvSpPr>
        <p:spPr>
          <a:xfrm flipH="1">
            <a:off x="720800" y="1093200"/>
            <a:ext cx="75279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8379308" y="383915"/>
            <a:ext cx="312345" cy="273419"/>
          </a:xfrm>
          <a:custGeom>
            <a:rect b="b" l="l" r="r" t="t"/>
            <a:pathLst>
              <a:path extrusionOk="0" h="5823" w="6652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318274" y="4523218"/>
            <a:ext cx="241865" cy="204442"/>
          </a:xfrm>
          <a:custGeom>
            <a:rect b="b" l="l" r="r" t="t"/>
            <a:pathLst>
              <a:path extrusionOk="0" h="4354" w="5151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8682144" y="754463"/>
            <a:ext cx="222755" cy="188008"/>
          </a:xfrm>
          <a:custGeom>
            <a:rect b="b" l="l" r="r" t="t"/>
            <a:pathLst>
              <a:path extrusionOk="0" h="4004" w="4744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595100" y="4727650"/>
            <a:ext cx="124901" cy="129143"/>
          </a:xfrm>
          <a:custGeom>
            <a:rect b="b" l="l" r="r" t="t"/>
            <a:pathLst>
              <a:path extrusionOk="0" h="3997" w="3866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2746932" y="-1336785"/>
            <a:ext cx="9960582" cy="7817048"/>
          </a:xfrm>
          <a:custGeom>
            <a:rect b="b" l="l" r="r" t="t"/>
            <a:pathLst>
              <a:path extrusionOk="0" h="97067" w="123684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6647438" y="252288"/>
            <a:ext cx="351900" cy="369350"/>
          </a:xfrm>
          <a:custGeom>
            <a:rect b="b" l="l" r="r" t="t"/>
            <a:pathLst>
              <a:path extrusionOk="0" fill="none" h="14774" w="14076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cap="flat" cmpd="sng" w="20350">
            <a:solidFill>
              <a:schemeClr val="accent3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7253900" y="595100"/>
            <a:ext cx="133675" cy="115175"/>
          </a:xfrm>
          <a:custGeom>
            <a:rect b="b" l="l" r="r" t="t"/>
            <a:pathLst>
              <a:path extrusionOk="0" h="4607" w="5347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7505600" y="775775"/>
            <a:ext cx="152700" cy="154150"/>
          </a:xfrm>
          <a:custGeom>
            <a:rect b="b" l="l" r="r" t="t"/>
            <a:pathLst>
              <a:path extrusionOk="0" fill="none" h="6166" w="6108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cap="flat" cmpd="sng" w="20350">
            <a:solidFill>
              <a:schemeClr val="dk1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010375" y="382575"/>
            <a:ext cx="141850" cy="108775"/>
          </a:xfrm>
          <a:custGeom>
            <a:rect b="b" l="l" r="r" t="t"/>
            <a:pathLst>
              <a:path extrusionOk="0" h="4351" w="5674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7799050" y="3358000"/>
            <a:ext cx="141975" cy="108450"/>
          </a:xfrm>
          <a:custGeom>
            <a:rect b="b" l="l" r="r" t="t"/>
            <a:pathLst>
              <a:path extrusionOk="0" h="4338" w="5679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070075" y="3028450"/>
            <a:ext cx="314075" cy="265075"/>
          </a:xfrm>
          <a:custGeom>
            <a:rect b="b" l="l" r="r" t="t"/>
            <a:pathLst>
              <a:path extrusionOk="0" h="10603" w="12563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7582500" y="2763800"/>
            <a:ext cx="260300" cy="264650"/>
          </a:xfrm>
          <a:custGeom>
            <a:rect b="b" l="l" r="r" t="t"/>
            <a:pathLst>
              <a:path extrusionOk="0" fill="none" h="10586" w="10412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cap="flat" cmpd="sng" w="20350">
            <a:solidFill>
              <a:srgbClr val="FF59D6"/>
            </a:solidFill>
            <a:prstDash val="solid"/>
            <a:miter lim="581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ctrTitle"/>
          </p:nvPr>
        </p:nvSpPr>
        <p:spPr>
          <a:xfrm flipH="1">
            <a:off x="4760350" y="1695413"/>
            <a:ext cx="34329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0"/>
          <p:cNvSpPr txBox="1"/>
          <p:nvPr>
            <p:ph idx="1" type="subTitle"/>
          </p:nvPr>
        </p:nvSpPr>
        <p:spPr>
          <a:xfrm flipH="1">
            <a:off x="5245738" y="2884792"/>
            <a:ext cx="24621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ctrTitle"/>
          </p:nvPr>
        </p:nvSpPr>
        <p:spPr>
          <a:xfrm rot="752">
            <a:off x="346650" y="4552500"/>
            <a:ext cx="2743500" cy="5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Luis Cardoza Bird</a:t>
            </a:r>
            <a:endParaRPr sz="2000"/>
          </a:p>
        </p:txBody>
      </p:sp>
      <p:sp>
        <p:nvSpPr>
          <p:cNvPr id="244" name="Google Shape;244;p31"/>
          <p:cNvSpPr txBox="1"/>
          <p:nvPr>
            <p:ph idx="1" type="subTitle"/>
          </p:nvPr>
        </p:nvSpPr>
        <p:spPr>
          <a:xfrm rot="1043">
            <a:off x="123750" y="1858500"/>
            <a:ext cx="88965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Evaluación de etiquetadores </a:t>
            </a:r>
            <a:r>
              <a:rPr lang="es" sz="28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morfosintácticos</a:t>
            </a:r>
            <a:endParaRPr sz="2800"/>
          </a:p>
        </p:txBody>
      </p:sp>
      <p:sp>
        <p:nvSpPr>
          <p:cNvPr id="245" name="Google Shape;245;p31"/>
          <p:cNvSpPr txBox="1"/>
          <p:nvPr>
            <p:ph idx="1" type="subTitle"/>
          </p:nvPr>
        </p:nvSpPr>
        <p:spPr>
          <a:xfrm rot="1152">
            <a:off x="2334750" y="2384125"/>
            <a:ext cx="44745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Lingüística</a:t>
            </a:r>
            <a:r>
              <a:rPr lang="es" sz="2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 Computacional</a:t>
            </a:r>
            <a:endParaRPr sz="2000"/>
          </a:p>
        </p:txBody>
      </p:sp>
      <p:sp>
        <p:nvSpPr>
          <p:cNvPr id="246" name="Google Shape;246;p31"/>
          <p:cNvSpPr txBox="1"/>
          <p:nvPr>
            <p:ph idx="1" type="subTitle"/>
          </p:nvPr>
        </p:nvSpPr>
        <p:spPr>
          <a:xfrm rot="1283">
            <a:off x="346650" y="167250"/>
            <a:ext cx="56280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UNIVERSITAT POLITÈCNICA DE VALÈNCIA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675" y="0"/>
            <a:ext cx="43167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6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60450" y="2616875"/>
            <a:ext cx="3265800" cy="15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1</a:t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575" y="0"/>
            <a:ext cx="4151692" cy="327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9960" y="1744225"/>
            <a:ext cx="4151690" cy="33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5302" y="221525"/>
            <a:ext cx="5222426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/>
        </p:nvSpPr>
        <p:spPr>
          <a:xfrm>
            <a:off x="0" y="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Tarea 2</a:t>
            </a:r>
            <a:endParaRPr sz="4800">
              <a:solidFill>
                <a:schemeClr val="accent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0" y="0"/>
            <a:ext cx="672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3</a:t>
            </a:r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00" y="1098989"/>
            <a:ext cx="4070976" cy="326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3259" y="1098975"/>
            <a:ext cx="4127566" cy="32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 rot="515">
            <a:off x="0" y="150"/>
            <a:ext cx="20037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Tarea 4</a:t>
            </a:r>
            <a:endParaRPr sz="3300"/>
          </a:p>
        </p:txBody>
      </p:sp>
      <p:pic>
        <p:nvPicPr>
          <p:cNvPr id="272" name="Google Shape;2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00" y="627800"/>
            <a:ext cx="5427100" cy="43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4301400" y="0"/>
            <a:ext cx="48426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5 Spacy</a:t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2500"/>
            <a:ext cx="8839202" cy="2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5375"/>
            <a:ext cx="8458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75" y="1853825"/>
            <a:ext cx="2454700" cy="312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6069775" y="175375"/>
            <a:ext cx="38910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5 Stanza</a:t>
            </a:r>
            <a:endParaRPr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25" y="0"/>
            <a:ext cx="588281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450" y="0"/>
            <a:ext cx="48369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33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