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5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4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5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84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013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9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04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30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7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6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7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7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1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2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5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9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3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77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600" b="1" dirty="0">
                <a:solidFill>
                  <a:srgbClr val="FFD700"/>
                </a:solidFill>
              </a:rPr>
              <a:t>AI-KURS: KOM I GANG MED KUNSTIG INTELLIGENS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0704" y="1450657"/>
            <a:ext cx="683056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sz="2000" dirty="0">
                <a:solidFill>
                  <a:srgbClr val="F5F5F5"/>
                </a:solidFill>
              </a:rPr>
              <a:t>Et </a:t>
            </a:r>
            <a:r>
              <a:rPr sz="2000" dirty="0" err="1">
                <a:solidFill>
                  <a:srgbClr val="F5F5F5"/>
                </a:solidFill>
              </a:rPr>
              <a:t>nybegynnerkurs</a:t>
            </a:r>
            <a:r>
              <a:rPr sz="2000" dirty="0">
                <a:solidFill>
                  <a:srgbClr val="F5F5F5"/>
                </a:solidFill>
              </a:rPr>
              <a:t> </a:t>
            </a:r>
            <a:r>
              <a:rPr sz="2000" dirty="0" err="1">
                <a:solidFill>
                  <a:srgbClr val="F5F5F5"/>
                </a:solidFill>
              </a:rPr>
              <a:t>laget</a:t>
            </a:r>
            <a:r>
              <a:rPr sz="2000" dirty="0">
                <a:solidFill>
                  <a:srgbClr val="F5F5F5"/>
                </a:solidFill>
              </a:rPr>
              <a:t> av Cre8XF</a:t>
            </a:r>
          </a:p>
          <a:p>
            <a:r>
              <a:rPr sz="2000" dirty="0" err="1">
                <a:solidFill>
                  <a:srgbClr val="F5F5F5"/>
                </a:solidFill>
              </a:rPr>
              <a:t>Praktisk</a:t>
            </a:r>
            <a:r>
              <a:rPr sz="2000" dirty="0">
                <a:solidFill>
                  <a:srgbClr val="F5F5F5"/>
                </a:solidFill>
              </a:rPr>
              <a:t>, </a:t>
            </a:r>
            <a:r>
              <a:rPr sz="2000" dirty="0" err="1">
                <a:solidFill>
                  <a:srgbClr val="F5F5F5"/>
                </a:solidFill>
              </a:rPr>
              <a:t>tydelig</a:t>
            </a:r>
            <a:r>
              <a:rPr sz="2000" dirty="0">
                <a:solidFill>
                  <a:srgbClr val="F5F5F5"/>
                </a:solidFill>
              </a:rPr>
              <a:t> </a:t>
            </a:r>
            <a:r>
              <a:rPr sz="2000" dirty="0" err="1">
                <a:solidFill>
                  <a:srgbClr val="F5F5F5"/>
                </a:solidFill>
              </a:rPr>
              <a:t>og</a:t>
            </a:r>
            <a:r>
              <a:rPr sz="2000" dirty="0">
                <a:solidFill>
                  <a:srgbClr val="F5F5F5"/>
                </a:solidFill>
              </a:rPr>
              <a:t> for deg </a:t>
            </a:r>
            <a:r>
              <a:rPr sz="2000" dirty="0" err="1">
                <a:solidFill>
                  <a:srgbClr val="F5F5F5"/>
                </a:solidFill>
              </a:rPr>
              <a:t>som</a:t>
            </a:r>
            <a:r>
              <a:rPr sz="2000" dirty="0">
                <a:solidFill>
                  <a:srgbClr val="F5F5F5"/>
                </a:solidFill>
              </a:rPr>
              <a:t> </a:t>
            </a:r>
            <a:r>
              <a:rPr sz="2000" dirty="0" err="1">
                <a:solidFill>
                  <a:srgbClr val="F5F5F5"/>
                </a:solidFill>
              </a:rPr>
              <a:t>vil</a:t>
            </a:r>
            <a:r>
              <a:rPr sz="2000" dirty="0">
                <a:solidFill>
                  <a:srgbClr val="F5F5F5"/>
                </a:solidFill>
              </a:rPr>
              <a:t> </a:t>
            </a:r>
            <a:r>
              <a:rPr sz="2000" dirty="0" err="1">
                <a:solidFill>
                  <a:srgbClr val="F5F5F5"/>
                </a:solidFill>
              </a:rPr>
              <a:t>forstå</a:t>
            </a:r>
            <a:r>
              <a:rPr sz="2000" dirty="0">
                <a:solidFill>
                  <a:srgbClr val="F5F5F5"/>
                </a:solidFill>
              </a:rPr>
              <a:t> </a:t>
            </a:r>
            <a:r>
              <a:rPr sz="2000" dirty="0" err="1">
                <a:solidFill>
                  <a:srgbClr val="F5F5F5"/>
                </a:solidFill>
              </a:rPr>
              <a:t>mulighetene</a:t>
            </a:r>
            <a:r>
              <a:rPr sz="2000" dirty="0">
                <a:solidFill>
                  <a:srgbClr val="F5F5F5"/>
                </a:solidFill>
              </a:rPr>
              <a:t>.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3E3C4EF5-8026-42A0-93C8-8B85E858FEC9}"/>
              </a:ext>
            </a:extLst>
          </p:cNvPr>
          <p:cNvSpPr txBox="1"/>
          <p:nvPr/>
        </p:nvSpPr>
        <p:spPr>
          <a:xfrm>
            <a:off x="1213104" y="25146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600" b="1" dirty="0">
                <a:solidFill>
                  <a:srgbClr val="FFD700"/>
                </a:solidFill>
              </a:rPr>
              <a:t>KURSETS MODULER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914400" y="3200400"/>
            <a:ext cx="6053328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sz="2000" dirty="0">
                <a:solidFill>
                  <a:srgbClr val="F5F5F5"/>
                </a:solidFill>
              </a:rPr>
              <a:t>1. Hva er AI </a:t>
            </a:r>
            <a:r>
              <a:rPr sz="2000" dirty="0" err="1">
                <a:solidFill>
                  <a:srgbClr val="F5F5F5"/>
                </a:solidFill>
              </a:rPr>
              <a:t>egentlig</a:t>
            </a:r>
            <a:r>
              <a:rPr sz="2000" dirty="0">
                <a:solidFill>
                  <a:srgbClr val="F5F5F5"/>
                </a:solidFill>
              </a:rPr>
              <a:t>?</a:t>
            </a:r>
          </a:p>
          <a:p>
            <a:r>
              <a:rPr sz="2000" dirty="0">
                <a:solidFill>
                  <a:srgbClr val="F5F5F5"/>
                </a:solidFill>
              </a:rPr>
              <a:t>2. </a:t>
            </a:r>
            <a:r>
              <a:rPr sz="2000" dirty="0" err="1">
                <a:solidFill>
                  <a:srgbClr val="F5F5F5"/>
                </a:solidFill>
              </a:rPr>
              <a:t>Hvordan</a:t>
            </a:r>
            <a:r>
              <a:rPr sz="2000" dirty="0">
                <a:solidFill>
                  <a:srgbClr val="F5F5F5"/>
                </a:solidFill>
              </a:rPr>
              <a:t> </a:t>
            </a:r>
            <a:r>
              <a:rPr sz="2000" dirty="0" err="1">
                <a:solidFill>
                  <a:srgbClr val="F5F5F5"/>
                </a:solidFill>
              </a:rPr>
              <a:t>fungerer</a:t>
            </a:r>
            <a:r>
              <a:rPr sz="2000" dirty="0">
                <a:solidFill>
                  <a:srgbClr val="F5F5F5"/>
                </a:solidFill>
              </a:rPr>
              <a:t> ChatGPT?</a:t>
            </a:r>
          </a:p>
          <a:p>
            <a:r>
              <a:rPr sz="2000" dirty="0">
                <a:solidFill>
                  <a:srgbClr val="F5F5F5"/>
                </a:solidFill>
              </a:rPr>
              <a:t>3. </a:t>
            </a:r>
            <a:r>
              <a:rPr sz="2000" dirty="0" err="1">
                <a:solidFill>
                  <a:srgbClr val="F5F5F5"/>
                </a:solidFill>
              </a:rPr>
              <a:t>Bruksområder</a:t>
            </a:r>
            <a:r>
              <a:rPr sz="2000" dirty="0">
                <a:solidFill>
                  <a:srgbClr val="F5F5F5"/>
                </a:solidFill>
              </a:rPr>
              <a:t> – </a:t>
            </a:r>
            <a:r>
              <a:rPr sz="2000" dirty="0" err="1">
                <a:solidFill>
                  <a:srgbClr val="F5F5F5"/>
                </a:solidFill>
              </a:rPr>
              <a:t>jobb</a:t>
            </a:r>
            <a:r>
              <a:rPr sz="2000" dirty="0">
                <a:solidFill>
                  <a:srgbClr val="F5F5F5"/>
                </a:solidFill>
              </a:rPr>
              <a:t> </a:t>
            </a:r>
            <a:r>
              <a:rPr sz="2000" dirty="0" err="1">
                <a:solidFill>
                  <a:srgbClr val="F5F5F5"/>
                </a:solidFill>
              </a:rPr>
              <a:t>og</a:t>
            </a:r>
            <a:r>
              <a:rPr sz="2000" dirty="0">
                <a:solidFill>
                  <a:srgbClr val="F5F5F5"/>
                </a:solidFill>
              </a:rPr>
              <a:t> </a:t>
            </a:r>
            <a:r>
              <a:rPr sz="2000" dirty="0" err="1">
                <a:solidFill>
                  <a:srgbClr val="F5F5F5"/>
                </a:solidFill>
              </a:rPr>
              <a:t>fritid</a:t>
            </a:r>
            <a:endParaRPr sz="2000" dirty="0">
              <a:solidFill>
                <a:srgbClr val="F5F5F5"/>
              </a:solidFill>
            </a:endParaRPr>
          </a:p>
          <a:p>
            <a:r>
              <a:rPr sz="2000" dirty="0">
                <a:solidFill>
                  <a:srgbClr val="F5F5F5"/>
                </a:solidFill>
              </a:rPr>
              <a:t>4. Tips </a:t>
            </a:r>
            <a:r>
              <a:rPr sz="2000" dirty="0" err="1">
                <a:solidFill>
                  <a:srgbClr val="F5F5F5"/>
                </a:solidFill>
              </a:rPr>
              <a:t>til</a:t>
            </a:r>
            <a:r>
              <a:rPr sz="2000" dirty="0">
                <a:solidFill>
                  <a:srgbClr val="F5F5F5"/>
                </a:solidFill>
              </a:rPr>
              <a:t> god bruk </a:t>
            </a:r>
            <a:r>
              <a:rPr sz="2000" dirty="0" err="1">
                <a:solidFill>
                  <a:srgbClr val="F5F5F5"/>
                </a:solidFill>
              </a:rPr>
              <a:t>og</a:t>
            </a:r>
            <a:r>
              <a:rPr sz="2000" dirty="0">
                <a:solidFill>
                  <a:srgbClr val="F5F5F5"/>
                </a:solidFill>
              </a:rPr>
              <a:t> </a:t>
            </a:r>
            <a:r>
              <a:rPr sz="2000" dirty="0" err="1">
                <a:solidFill>
                  <a:srgbClr val="F5F5F5"/>
                </a:solidFill>
              </a:rPr>
              <a:t>riktige</a:t>
            </a:r>
            <a:r>
              <a:rPr sz="2000" dirty="0">
                <a:solidFill>
                  <a:srgbClr val="F5F5F5"/>
                </a:solidFill>
              </a:rPr>
              <a:t> </a:t>
            </a:r>
            <a:r>
              <a:rPr sz="2000" dirty="0" err="1">
                <a:solidFill>
                  <a:srgbClr val="F5F5F5"/>
                </a:solidFill>
              </a:rPr>
              <a:t>spørsmål</a:t>
            </a:r>
            <a:endParaRPr sz="2000" dirty="0">
              <a:solidFill>
                <a:srgbClr val="F5F5F5"/>
              </a:solidFill>
            </a:endParaRPr>
          </a:p>
          <a:p>
            <a:r>
              <a:rPr sz="2000" dirty="0">
                <a:solidFill>
                  <a:srgbClr val="F5F5F5"/>
                </a:solidFill>
              </a:rPr>
              <a:t>5. </a:t>
            </a:r>
            <a:r>
              <a:rPr sz="2000" dirty="0" err="1">
                <a:solidFill>
                  <a:srgbClr val="F5F5F5"/>
                </a:solidFill>
              </a:rPr>
              <a:t>Sikkerhet</a:t>
            </a:r>
            <a:r>
              <a:rPr sz="2000" dirty="0">
                <a:solidFill>
                  <a:srgbClr val="F5F5F5"/>
                </a:solidFill>
              </a:rPr>
              <a:t>, </a:t>
            </a:r>
            <a:r>
              <a:rPr sz="2000" dirty="0" err="1">
                <a:solidFill>
                  <a:srgbClr val="F5F5F5"/>
                </a:solidFill>
              </a:rPr>
              <a:t>grenser</a:t>
            </a:r>
            <a:r>
              <a:rPr sz="2000" dirty="0">
                <a:solidFill>
                  <a:srgbClr val="F5F5F5"/>
                </a:solidFill>
              </a:rPr>
              <a:t> </a:t>
            </a:r>
            <a:r>
              <a:rPr sz="2000" dirty="0" err="1">
                <a:solidFill>
                  <a:srgbClr val="F5F5F5"/>
                </a:solidFill>
              </a:rPr>
              <a:t>og</a:t>
            </a:r>
            <a:r>
              <a:rPr sz="2000" dirty="0">
                <a:solidFill>
                  <a:srgbClr val="F5F5F5"/>
                </a:solidFill>
              </a:rPr>
              <a:t> </a:t>
            </a:r>
            <a:r>
              <a:rPr sz="2000" dirty="0" err="1">
                <a:solidFill>
                  <a:srgbClr val="F5F5F5"/>
                </a:solidFill>
              </a:rPr>
              <a:t>ansvarlig</a:t>
            </a:r>
            <a:r>
              <a:rPr sz="2000" dirty="0">
                <a:solidFill>
                  <a:srgbClr val="F5F5F5"/>
                </a:solidFill>
              </a:rPr>
              <a:t> bruk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95C71948-CF0B-7BEB-2C69-15F79F26AED4}"/>
              </a:ext>
            </a:extLst>
          </p:cNvPr>
          <p:cNvSpPr txBox="1"/>
          <p:nvPr/>
        </p:nvSpPr>
        <p:spPr>
          <a:xfrm>
            <a:off x="1060704" y="5873473"/>
            <a:ext cx="7315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600" b="1" dirty="0">
                <a:solidFill>
                  <a:srgbClr val="FFD700"/>
                </a:solidFill>
              </a:rPr>
              <a:t>Neste side viser noen stikkord på hva du vil lære</a:t>
            </a:r>
            <a:endParaRPr sz="1600" b="1" dirty="0">
              <a:solidFill>
                <a:srgbClr val="FFD7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CECAF9-71DB-9116-215B-7C2A11682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9CFB1-4A36-4A05-8D7A-948E2277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E0560-524B-97AB-50FC-19E76E3BE97F}"/>
              </a:ext>
            </a:extLst>
          </p:cNvPr>
          <p:cNvSpPr txBox="1"/>
          <p:nvPr/>
        </p:nvSpPr>
        <p:spPr>
          <a:xfrm>
            <a:off x="274320" y="91440"/>
            <a:ext cx="5294376" cy="6702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baseline="0" dirty="0"/>
              <a:t>Modul 1: Hva er ChatGPT </a:t>
            </a:r>
            <a:r>
              <a:rPr lang="en-US" sz="1200" b="1" i="0" u="none" strike="noStrike" baseline="0" dirty="0" err="1"/>
              <a:t>og</a:t>
            </a:r>
            <a:r>
              <a:rPr lang="en-US" sz="1200" b="1" i="0" u="none" strike="noStrike" baseline="0" dirty="0"/>
              <a:t> </a:t>
            </a:r>
            <a:r>
              <a:rPr lang="en-US" sz="1200" b="1" i="0" u="none" strike="noStrike" baseline="0" dirty="0" err="1"/>
              <a:t>kunstig</a:t>
            </a:r>
            <a:r>
              <a:rPr lang="en-US" sz="1200" b="1" i="0" u="none" strike="noStrike" baseline="0" dirty="0"/>
              <a:t> </a:t>
            </a:r>
            <a:r>
              <a:rPr lang="en-US" sz="1200" b="1" i="0" u="none" strike="noStrike" baseline="0" dirty="0" err="1"/>
              <a:t>intelligens</a:t>
            </a:r>
            <a:r>
              <a:rPr lang="en-US" sz="1200" b="1" i="0" u="none" strike="noStrike" baseline="0" dirty="0"/>
              <a:t>?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- En </a:t>
            </a:r>
            <a:r>
              <a:rPr lang="en-US" sz="1200" b="0" i="0" u="none" strike="noStrike" baseline="0" dirty="0" err="1"/>
              <a:t>enkel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introduksjon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til</a:t>
            </a:r>
            <a:r>
              <a:rPr lang="en-US" sz="1200" b="0" i="0" u="none" strike="noStrike" baseline="0" dirty="0"/>
              <a:t> AI </a:t>
            </a:r>
            <a:r>
              <a:rPr lang="en-US" sz="1200" b="0" i="0" u="none" strike="noStrike" baseline="0" dirty="0" err="1"/>
              <a:t>og</a:t>
            </a:r>
            <a:r>
              <a:rPr lang="en-US" sz="1200" b="0" i="0" u="none" strike="noStrike" baseline="0" dirty="0"/>
              <a:t> ChatGPT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- Hva </a:t>
            </a:r>
            <a:r>
              <a:rPr lang="en-US" sz="1200" b="0" i="0" u="none" strike="noStrike" baseline="0" dirty="0" err="1"/>
              <a:t>kan</a:t>
            </a:r>
            <a:r>
              <a:rPr lang="en-US" sz="1200" b="0" i="0" u="none" strike="noStrike" baseline="0" dirty="0"/>
              <a:t> du </a:t>
            </a:r>
            <a:r>
              <a:rPr lang="en-US" sz="1200" b="0" i="0" u="none" strike="noStrike" baseline="0" dirty="0" err="1"/>
              <a:t>bruke</a:t>
            </a:r>
            <a:r>
              <a:rPr lang="en-US" sz="1200" b="0" i="0" u="none" strike="noStrike" baseline="0" dirty="0"/>
              <a:t> det </a:t>
            </a:r>
            <a:r>
              <a:rPr lang="en-US" sz="1200" b="0" i="0" u="none" strike="noStrike" baseline="0" dirty="0" err="1"/>
              <a:t>til</a:t>
            </a:r>
            <a:r>
              <a:rPr lang="en-US" sz="1200" b="0" i="0" u="none" strike="noStrike" baseline="0" dirty="0"/>
              <a:t> - </a:t>
            </a:r>
            <a:r>
              <a:rPr lang="en-US" sz="1200" b="0" i="0" u="none" strike="noStrike" baseline="0" dirty="0" err="1"/>
              <a:t>jobb</a:t>
            </a:r>
            <a:r>
              <a:rPr lang="en-US" sz="1200" b="0" i="0" u="none" strike="noStrike" baseline="0" dirty="0"/>
              <a:t>, </a:t>
            </a:r>
            <a:r>
              <a:rPr lang="en-US" sz="1200" b="0" i="0" u="none" strike="noStrike" baseline="0" dirty="0" err="1"/>
              <a:t>skole</a:t>
            </a:r>
            <a:r>
              <a:rPr lang="en-US" sz="1200" b="0" i="0" u="none" strike="noStrike" baseline="0" dirty="0"/>
              <a:t>, </a:t>
            </a:r>
            <a:r>
              <a:rPr lang="en-US" sz="1200" b="0" i="0" u="none" strike="noStrike" baseline="0" dirty="0" err="1"/>
              <a:t>hverdagsliv</a:t>
            </a:r>
            <a:r>
              <a:rPr lang="en-US" sz="1200" b="0" i="0" u="none" strike="noStrike" baseline="0" dirty="0"/>
              <a:t>?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- </a:t>
            </a:r>
            <a:r>
              <a:rPr lang="en-US" sz="1200" b="0" i="0" u="none" strike="noStrike" baseline="0" dirty="0" err="1"/>
              <a:t>Eksempler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på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bruksområder</a:t>
            </a:r>
            <a:endParaRPr lang="en-US" sz="1200" b="0" i="0" u="none" strike="noStrike" baseline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baseline="0" dirty="0"/>
              <a:t>Modul 2: Kom </a:t>
            </a:r>
            <a:r>
              <a:rPr lang="en-US" sz="1200" b="1" i="0" u="none" strike="noStrike" baseline="0" dirty="0" err="1"/>
              <a:t>i</a:t>
            </a:r>
            <a:r>
              <a:rPr lang="en-US" sz="1200" b="1" i="0" u="none" strike="noStrike" baseline="0" dirty="0"/>
              <a:t> gang med ChatGPT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- </a:t>
            </a:r>
            <a:r>
              <a:rPr lang="en-US" sz="1200" b="0" i="0" u="none" strike="noStrike" baseline="0" dirty="0" err="1"/>
              <a:t>Oppretting</a:t>
            </a:r>
            <a:r>
              <a:rPr lang="en-US" sz="1200" b="0" i="0" u="none" strike="noStrike" baseline="0" dirty="0"/>
              <a:t> av </a:t>
            </a:r>
            <a:r>
              <a:rPr lang="en-US" sz="1200" b="0" i="0" u="none" strike="noStrike" baseline="0" dirty="0" err="1"/>
              <a:t>konto</a:t>
            </a:r>
            <a:endParaRPr lang="en-US" sz="1200" b="0" i="0" u="none" strike="noStrike" baseline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- </a:t>
            </a:r>
            <a:r>
              <a:rPr lang="en-US" sz="1200" b="0" i="0" u="none" strike="noStrike" baseline="0" dirty="0" err="1"/>
              <a:t>Hvordan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skrive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gode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spørsmål</a:t>
            </a:r>
            <a:r>
              <a:rPr lang="en-US" sz="1200" b="0" i="0" u="none" strike="noStrike" baseline="0" dirty="0"/>
              <a:t> (prompts)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- Tips for å </a:t>
            </a:r>
            <a:r>
              <a:rPr lang="en-US" sz="1200" b="0" i="0" u="none" strike="noStrike" baseline="0" dirty="0" err="1"/>
              <a:t>få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bedre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svar</a:t>
            </a:r>
            <a:endParaRPr lang="en-US" sz="1200" b="0" i="0" u="none" strike="noStrike" baseline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baseline="0" dirty="0"/>
              <a:t>Modul 3: </a:t>
            </a:r>
            <a:r>
              <a:rPr lang="en-US" sz="1200" b="1" i="0" u="none" strike="noStrike" baseline="0" dirty="0" err="1"/>
              <a:t>Praktiske</a:t>
            </a:r>
            <a:r>
              <a:rPr lang="en-US" sz="1200" b="1" i="0" u="none" strike="noStrike" baseline="0" dirty="0"/>
              <a:t> </a:t>
            </a:r>
            <a:r>
              <a:rPr lang="en-US" sz="1200" b="1" i="0" u="none" strike="noStrike" baseline="0" dirty="0" err="1"/>
              <a:t>eksempler</a:t>
            </a:r>
            <a:r>
              <a:rPr lang="en-US" sz="1200" b="1" i="0" u="none" strike="noStrike" baseline="0" dirty="0"/>
              <a:t> </a:t>
            </a:r>
            <a:r>
              <a:rPr lang="en-US" sz="1200" b="1" i="0" u="none" strike="noStrike" baseline="0" dirty="0" err="1"/>
              <a:t>og</a:t>
            </a:r>
            <a:r>
              <a:rPr lang="en-US" sz="1200" b="1" i="0" u="none" strike="noStrike" baseline="0" dirty="0"/>
              <a:t> </a:t>
            </a:r>
            <a:r>
              <a:rPr lang="en-US" sz="1200" b="1" i="0" u="none" strike="noStrike" baseline="0" dirty="0" err="1"/>
              <a:t>oppgaver</a:t>
            </a:r>
            <a:endParaRPr lang="en-US" sz="1200" b="1" i="0" u="none" strike="noStrike" baseline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- Bruk AI </a:t>
            </a:r>
            <a:r>
              <a:rPr lang="en-US" sz="1200" b="0" i="0" u="none" strike="noStrike" baseline="0" dirty="0" err="1"/>
              <a:t>til</a:t>
            </a:r>
            <a:r>
              <a:rPr lang="en-US" sz="1200" b="0" i="0" u="none" strike="noStrike" baseline="0" dirty="0"/>
              <a:t> å </a:t>
            </a:r>
            <a:r>
              <a:rPr lang="en-US" sz="1200" b="0" i="0" u="none" strike="noStrike" baseline="0" dirty="0" err="1"/>
              <a:t>skrive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tekster</a:t>
            </a:r>
            <a:r>
              <a:rPr lang="en-US" sz="1200" b="0" i="0" u="none" strike="noStrike" baseline="0" dirty="0"/>
              <a:t>, </a:t>
            </a:r>
            <a:r>
              <a:rPr lang="en-US" sz="1200" b="0" i="0" u="none" strike="noStrike" baseline="0" dirty="0" err="1"/>
              <a:t>oppsummere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eller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planlegge</a:t>
            </a:r>
            <a:endParaRPr lang="en-US" sz="1200" b="0" i="0" u="none" strike="noStrike" baseline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- </a:t>
            </a:r>
            <a:r>
              <a:rPr lang="en-US" sz="1200" b="0" i="0" u="none" strike="noStrike" baseline="0" dirty="0" err="1"/>
              <a:t>Oppgaver</a:t>
            </a:r>
            <a:r>
              <a:rPr lang="en-US" sz="1200" b="0" i="0" u="none" strike="noStrike" baseline="0" dirty="0"/>
              <a:t> du </a:t>
            </a:r>
            <a:r>
              <a:rPr lang="en-US" sz="1200" b="0" i="0" u="none" strike="noStrike" baseline="0" dirty="0" err="1"/>
              <a:t>kan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prøve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selv</a:t>
            </a:r>
            <a:r>
              <a:rPr lang="en-US" sz="1200" b="0" i="0" u="none" strike="noStrike" baseline="0" dirty="0"/>
              <a:t>, </a:t>
            </a:r>
            <a:r>
              <a:rPr lang="en-US" sz="1200" b="0" i="0" u="none" strike="noStrike" baseline="0" dirty="0" err="1"/>
              <a:t>som</a:t>
            </a:r>
            <a:r>
              <a:rPr lang="en-US" sz="1200" b="0" i="0" u="none" strike="noStrike" baseline="0" dirty="0"/>
              <a:t>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- Lag </a:t>
            </a:r>
            <a:r>
              <a:rPr lang="en-US" sz="1200" b="0" i="0" u="none" strike="noStrike" baseline="0" dirty="0" err="1"/>
              <a:t>en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pakkeliste</a:t>
            </a:r>
            <a:endParaRPr lang="en-US" sz="1200" b="0" i="0" u="none" strike="noStrike" baseline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- </a:t>
            </a:r>
            <a:r>
              <a:rPr lang="en-US" sz="1200" b="0" i="0" u="none" strike="noStrike" baseline="0" dirty="0" err="1"/>
              <a:t>Skriv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en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kort</a:t>
            </a:r>
            <a:r>
              <a:rPr lang="en-US" sz="1200" b="0" i="0" u="none" strike="noStrike" baseline="0" dirty="0"/>
              <a:t> e-post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- </a:t>
            </a:r>
            <a:r>
              <a:rPr lang="en-US" sz="1200" b="0" i="0" u="none" strike="noStrike" baseline="0" dirty="0" err="1"/>
              <a:t>Få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forslag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til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middag</a:t>
            </a:r>
            <a:endParaRPr lang="en-US" sz="1200" b="0" i="0" u="none" strike="noStrike" baseline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baseline="0" dirty="0"/>
              <a:t>Modul 4: Andre </a:t>
            </a:r>
            <a:r>
              <a:rPr lang="en-US" sz="1200" b="1" i="0" u="none" strike="noStrike" baseline="0" dirty="0" err="1"/>
              <a:t>nyttige</a:t>
            </a:r>
            <a:r>
              <a:rPr lang="en-US" sz="1200" b="1" i="0" u="none" strike="noStrike" baseline="0" dirty="0"/>
              <a:t> AI-</a:t>
            </a:r>
            <a:r>
              <a:rPr lang="en-US" sz="1200" b="1" i="0" u="none" strike="noStrike" baseline="0" dirty="0" err="1"/>
              <a:t>verktøy</a:t>
            </a:r>
            <a:endParaRPr lang="en-US" sz="1200" b="1" i="0" u="none" strike="noStrike" baseline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- Canva AI - design med AI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- Notion AI - </a:t>
            </a:r>
            <a:r>
              <a:rPr lang="en-US" sz="1200" b="0" i="0" u="none" strike="noStrike" baseline="0" dirty="0" err="1"/>
              <a:t>organisér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smartere</a:t>
            </a:r>
            <a:endParaRPr lang="en-US" sz="1200" b="0" i="0" u="none" strike="noStrike" baseline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- Microsoft Copilot - </a:t>
            </a:r>
            <a:r>
              <a:rPr lang="en-US" sz="1200" b="0" i="0" u="none" strike="noStrike" baseline="0" dirty="0" err="1"/>
              <a:t>hjelp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rett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i</a:t>
            </a:r>
            <a:r>
              <a:rPr lang="en-US" sz="1200" b="0" i="0" u="none" strike="noStrike" baseline="0" dirty="0"/>
              <a:t> Office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- </a:t>
            </a:r>
            <a:r>
              <a:rPr lang="en-US" sz="1200" b="0" i="0" u="none" strike="noStrike" baseline="0" dirty="0" err="1"/>
              <a:t>Bildegeneratorer</a:t>
            </a:r>
            <a:endParaRPr lang="en-US" sz="1200" b="0" i="0" u="none" strike="noStrike" baseline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baseline="0" dirty="0"/>
              <a:t>Modul 5: </a:t>
            </a:r>
            <a:r>
              <a:rPr lang="en-US" sz="1200" b="1" i="0" u="none" strike="noStrike" baseline="0" dirty="0" err="1"/>
              <a:t>Oppsummering</a:t>
            </a:r>
            <a:r>
              <a:rPr lang="en-US" sz="1200" b="1" i="0" u="none" strike="noStrike" baseline="0" dirty="0"/>
              <a:t> </a:t>
            </a:r>
            <a:r>
              <a:rPr lang="en-US" sz="1200" b="1" i="0" u="none" strike="noStrike" baseline="0" dirty="0" err="1"/>
              <a:t>og</a:t>
            </a:r>
            <a:r>
              <a:rPr lang="en-US" sz="1200" b="1" i="0" u="none" strike="noStrike" baseline="0" dirty="0"/>
              <a:t> </a:t>
            </a:r>
            <a:r>
              <a:rPr lang="en-US" sz="1200" b="1" i="0" u="none" strike="noStrike" baseline="0" dirty="0" err="1"/>
              <a:t>veien</a:t>
            </a:r>
            <a:r>
              <a:rPr lang="en-US" sz="1200" b="1" i="0" u="none" strike="noStrike" baseline="0" dirty="0"/>
              <a:t> </a:t>
            </a:r>
            <a:r>
              <a:rPr lang="en-US" sz="1200" b="1" i="0" u="none" strike="noStrike" baseline="0" dirty="0" err="1"/>
              <a:t>videre</a:t>
            </a:r>
            <a:endParaRPr lang="en-US" sz="1200" b="1" i="0" u="none" strike="noStrike" baseline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- Hva </a:t>
            </a:r>
            <a:r>
              <a:rPr lang="en-US" sz="1200" b="0" i="0" u="none" strike="noStrike" baseline="0" dirty="0" err="1"/>
              <a:t>har</a:t>
            </a:r>
            <a:r>
              <a:rPr lang="en-US" sz="1200" b="0" i="0" u="none" strike="noStrike" baseline="0" dirty="0"/>
              <a:t> du </a:t>
            </a:r>
            <a:r>
              <a:rPr lang="en-US" sz="1200" b="0" i="0" u="none" strike="noStrike" baseline="0" dirty="0" err="1"/>
              <a:t>lært</a:t>
            </a:r>
            <a:r>
              <a:rPr lang="en-US" sz="1200" b="0" i="0" u="none" strike="noStrike" baseline="0" dirty="0"/>
              <a:t>?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- </a:t>
            </a:r>
            <a:r>
              <a:rPr lang="en-US" sz="1200" b="0" i="0" u="none" strike="noStrike" baseline="0" dirty="0" err="1"/>
              <a:t>Ressurser</a:t>
            </a:r>
            <a:r>
              <a:rPr lang="en-US" sz="1200" b="0" i="0" u="none" strike="noStrike" baseline="0" dirty="0"/>
              <a:t> for å </a:t>
            </a:r>
            <a:r>
              <a:rPr lang="en-US" sz="1200" b="0" i="0" u="none" strike="noStrike" baseline="0" dirty="0" err="1"/>
              <a:t>lære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mer</a:t>
            </a:r>
            <a:endParaRPr lang="en-US" sz="1200" b="0" i="0" u="none" strike="noStrike" baseline="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- Sett </a:t>
            </a:r>
            <a:r>
              <a:rPr lang="en-US" sz="1200" b="0" i="0" u="none" strike="noStrike" baseline="0" dirty="0" err="1"/>
              <a:t>ditt</a:t>
            </a:r>
            <a:r>
              <a:rPr lang="en-US" sz="1200" b="0" i="0" u="none" strike="noStrike" baseline="0" dirty="0"/>
              <a:t> </a:t>
            </a:r>
            <a:r>
              <a:rPr lang="en-US" sz="1200" b="0" i="0" u="none" strike="noStrike" baseline="0" dirty="0" err="1"/>
              <a:t>eget</a:t>
            </a:r>
            <a:r>
              <a:rPr lang="en-US" sz="1200" b="0" i="0" u="none" strike="noStrike" baseline="0" dirty="0"/>
              <a:t> AI-</a:t>
            </a:r>
            <a:r>
              <a:rPr lang="en-US" sz="1200" b="0" i="0" u="none" strike="noStrike" baseline="0" dirty="0" err="1"/>
              <a:t>mål</a:t>
            </a:r>
            <a:r>
              <a:rPr lang="en-US" sz="1200" b="0" i="0" u="none" strike="noStrike" baseline="0" dirty="0"/>
              <a:t> for </a:t>
            </a:r>
            <a:r>
              <a:rPr lang="en-US" sz="1200" b="0" i="0" u="none" strike="noStrike" baseline="0" dirty="0" err="1"/>
              <a:t>uka</a:t>
            </a:r>
            <a:r>
              <a:rPr lang="en-US" sz="1200" b="0" i="0" u="none" strike="noStrike" baseline="0" dirty="0"/>
              <a:t>!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83419-8188-4C50-BD8F-237B464B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591" y="1"/>
            <a:ext cx="348840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108000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0D84C5-A105-4AB9-8C54-A26D13722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4783931" y="2497935"/>
            <a:ext cx="6857999" cy="18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5528" y="457200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800" b="1" dirty="0">
                <a:solidFill>
                  <a:srgbClr val="FFD700"/>
                </a:solidFill>
              </a:rPr>
              <a:t>FORSTÅELSE ER EN GOD START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192" y="1609344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nb-NO" dirty="0"/>
          </a:p>
          <a:p>
            <a:r>
              <a:rPr lang="nb-NO" sz="2000" dirty="0">
                <a:solidFill>
                  <a:srgbClr val="F5F5F5"/>
                </a:solidFill>
              </a:rPr>
              <a:t>Det er utrolig hva man kan bruke AI til –</a:t>
            </a:r>
          </a:p>
          <a:p>
            <a:r>
              <a:rPr lang="nb-NO" sz="2000" dirty="0">
                <a:solidFill>
                  <a:srgbClr val="F5F5F5"/>
                </a:solidFill>
              </a:rPr>
              <a:t>men det handler om hvordan du bruker det.</a:t>
            </a:r>
          </a:p>
          <a:p>
            <a:r>
              <a:rPr lang="nb-NO" sz="2000" dirty="0">
                <a:solidFill>
                  <a:srgbClr val="F5F5F5"/>
                </a:solidFill>
              </a:rPr>
              <a:t>Dette kurset hjelper deg i gang på en god måte.</a:t>
            </a:r>
          </a:p>
          <a:p>
            <a:r>
              <a:rPr lang="nb-NO" sz="2000" dirty="0">
                <a:solidFill>
                  <a:srgbClr val="F5F5F5"/>
                </a:solidFill>
              </a:rPr>
              <a:t> </a:t>
            </a:r>
          </a:p>
          <a:p>
            <a:r>
              <a:rPr lang="nb-NO" sz="2000" dirty="0">
                <a:solidFill>
                  <a:srgbClr val="F5F5F5"/>
                </a:solidFill>
              </a:rPr>
              <a:t>“</a:t>
            </a:r>
            <a:r>
              <a:rPr lang="nb-NO" sz="2000" dirty="0" err="1">
                <a:solidFill>
                  <a:srgbClr val="F5F5F5"/>
                </a:solidFill>
              </a:rPr>
              <a:t>Structure</a:t>
            </a:r>
            <a:r>
              <a:rPr lang="nb-NO" sz="2000" dirty="0">
                <a:solidFill>
                  <a:srgbClr val="F5F5F5"/>
                </a:solidFill>
              </a:rPr>
              <a:t> </a:t>
            </a:r>
            <a:r>
              <a:rPr lang="nb-NO" sz="2000" dirty="0" err="1">
                <a:solidFill>
                  <a:srgbClr val="F5F5F5"/>
                </a:solidFill>
              </a:rPr>
              <a:t>isn't</a:t>
            </a:r>
            <a:r>
              <a:rPr lang="nb-NO" sz="2000" dirty="0">
                <a:solidFill>
                  <a:srgbClr val="F5F5F5"/>
                </a:solidFill>
              </a:rPr>
              <a:t> </a:t>
            </a:r>
            <a:r>
              <a:rPr lang="nb-NO" sz="2000" dirty="0" err="1">
                <a:solidFill>
                  <a:srgbClr val="F5F5F5"/>
                </a:solidFill>
              </a:rPr>
              <a:t>restrictive</a:t>
            </a:r>
            <a:r>
              <a:rPr lang="nb-NO" sz="2000" dirty="0">
                <a:solidFill>
                  <a:srgbClr val="F5F5F5"/>
                </a:solidFill>
              </a:rPr>
              <a:t>. It's </a:t>
            </a:r>
            <a:r>
              <a:rPr lang="nb-NO" sz="2000" dirty="0" err="1">
                <a:solidFill>
                  <a:srgbClr val="F5F5F5"/>
                </a:solidFill>
              </a:rPr>
              <a:t>what</a:t>
            </a:r>
            <a:r>
              <a:rPr lang="nb-NO" sz="2000" dirty="0">
                <a:solidFill>
                  <a:srgbClr val="F5F5F5"/>
                </a:solidFill>
              </a:rPr>
              <a:t> </a:t>
            </a:r>
            <a:r>
              <a:rPr lang="nb-NO" sz="2000" dirty="0" err="1">
                <a:solidFill>
                  <a:srgbClr val="F5F5F5"/>
                </a:solidFill>
              </a:rPr>
              <a:t>sets</a:t>
            </a:r>
            <a:r>
              <a:rPr lang="nb-NO" sz="2000" dirty="0">
                <a:solidFill>
                  <a:srgbClr val="F5F5F5"/>
                </a:solidFill>
              </a:rPr>
              <a:t> </a:t>
            </a:r>
            <a:r>
              <a:rPr lang="nb-NO" sz="2000" dirty="0" err="1">
                <a:solidFill>
                  <a:srgbClr val="F5F5F5"/>
                </a:solidFill>
              </a:rPr>
              <a:t>creativity</a:t>
            </a:r>
            <a:r>
              <a:rPr lang="nb-NO" sz="2000" dirty="0">
                <a:solidFill>
                  <a:srgbClr val="F5F5F5"/>
                </a:solidFill>
              </a:rPr>
              <a:t> </a:t>
            </a:r>
            <a:r>
              <a:rPr lang="nb-NO" sz="2000" dirty="0" err="1">
                <a:solidFill>
                  <a:srgbClr val="F5F5F5"/>
                </a:solidFill>
              </a:rPr>
              <a:t>free</a:t>
            </a:r>
            <a:r>
              <a:rPr lang="nb-NO" sz="2000" dirty="0">
                <a:solidFill>
                  <a:srgbClr val="F5F5F5"/>
                </a:solidFill>
              </a:rPr>
              <a:t>.” – Cre8XF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densstripe">
  <a:themeElements>
    <a:clrScheme name="Kondensstrip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sstrip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ip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Kondensstripe</Template>
  <TotalTime>35</TotalTime>
  <Words>282</Words>
  <Application>Microsoft Office PowerPoint</Application>
  <PresentationFormat>Skjermfremvisning 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Kondensstripe</vt:lpstr>
      <vt:lpstr>PowerPoint-presentasjon</vt:lpstr>
      <vt:lpstr>PowerPoint-presentasjon</vt:lpstr>
      <vt:lpstr>PowerPoint-presentasjon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Roger Sørqvist</cp:lastModifiedBy>
  <cp:revision>3</cp:revision>
  <cp:lastPrinted>2025-06-21T08:35:15Z</cp:lastPrinted>
  <dcterms:created xsi:type="dcterms:W3CDTF">2013-01-27T09:14:16Z</dcterms:created>
  <dcterms:modified xsi:type="dcterms:W3CDTF">2025-06-22T06:38:56Z</dcterms:modified>
  <cp:category/>
</cp:coreProperties>
</file>