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702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E5B9BF0-8A10-40E0-91B4-5E74DD8A7A2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E6A0EEF2-0B08-4B4D-ACAC-90E4DEF7704E}">
      <dgm:prSet/>
      <dgm:spPr/>
      <dgm:t>
        <a:bodyPr/>
        <a:lstStyle/>
        <a:p>
          <a:r>
            <a:rPr lang="nb-NO"/>
            <a:t>------------------</a:t>
          </a:r>
          <a:endParaRPr lang="en-US"/>
        </a:p>
      </dgm:t>
    </dgm:pt>
    <dgm:pt modelId="{C06FB3B0-1A8D-46A5-9457-BF19084B5739}" type="parTrans" cxnId="{D3BF2C13-17C9-4ABA-BBE0-AB9056F8C6FE}">
      <dgm:prSet/>
      <dgm:spPr/>
      <dgm:t>
        <a:bodyPr/>
        <a:lstStyle/>
        <a:p>
          <a:endParaRPr lang="en-US"/>
        </a:p>
      </dgm:t>
    </dgm:pt>
    <dgm:pt modelId="{B7BC769A-96E5-4957-A46E-BABBD668682C}" type="sibTrans" cxnId="{D3BF2C13-17C9-4ABA-BBE0-AB9056F8C6FE}">
      <dgm:prSet/>
      <dgm:spPr/>
      <dgm:t>
        <a:bodyPr/>
        <a:lstStyle/>
        <a:p>
          <a:endParaRPr lang="en-US"/>
        </a:p>
      </dgm:t>
    </dgm:pt>
    <dgm:pt modelId="{9A4021DB-BAF8-4209-BDD4-CB0F17979406}">
      <dgm:prSet/>
      <dgm:spPr/>
      <dgm:t>
        <a:bodyPr/>
        <a:lstStyle/>
        <a:p>
          <a:r>
            <a:rPr lang="nb-NO" dirty="0"/>
            <a:t>- Gå til https://chat.openai.com</a:t>
          </a:r>
          <a:endParaRPr lang="en-US" dirty="0"/>
        </a:p>
      </dgm:t>
    </dgm:pt>
    <dgm:pt modelId="{9AAF825C-3E46-44F5-AECF-E177EB5A6DE3}" type="parTrans" cxnId="{0DCE57B2-AB16-4A61-A75E-9A114A8415DD}">
      <dgm:prSet/>
      <dgm:spPr/>
      <dgm:t>
        <a:bodyPr/>
        <a:lstStyle/>
        <a:p>
          <a:endParaRPr lang="en-US"/>
        </a:p>
      </dgm:t>
    </dgm:pt>
    <dgm:pt modelId="{E5E86475-4501-4767-9387-827526BE5420}" type="sibTrans" cxnId="{0DCE57B2-AB16-4A61-A75E-9A114A8415DD}">
      <dgm:prSet/>
      <dgm:spPr/>
      <dgm:t>
        <a:bodyPr/>
        <a:lstStyle/>
        <a:p>
          <a:endParaRPr lang="en-US"/>
        </a:p>
      </dgm:t>
    </dgm:pt>
    <dgm:pt modelId="{3ED4CFF5-DDE6-4789-846B-4A9A7C92C2D1}">
      <dgm:prSet/>
      <dgm:spPr/>
      <dgm:t>
        <a:bodyPr/>
        <a:lstStyle/>
        <a:p>
          <a:r>
            <a:rPr lang="nb-NO" dirty="0"/>
            <a:t>- Registrer deg med e-post eller Google-konto</a:t>
          </a:r>
          <a:endParaRPr lang="en-US" dirty="0"/>
        </a:p>
      </dgm:t>
    </dgm:pt>
    <dgm:pt modelId="{880CBCA2-FCB1-4AEA-988D-2D6F018B80B6}" type="parTrans" cxnId="{2B2FE37C-B832-41C3-BE80-81E1747F149E}">
      <dgm:prSet/>
      <dgm:spPr/>
      <dgm:t>
        <a:bodyPr/>
        <a:lstStyle/>
        <a:p>
          <a:endParaRPr lang="en-US"/>
        </a:p>
      </dgm:t>
    </dgm:pt>
    <dgm:pt modelId="{585AFFA6-FAB8-4FFD-B099-8B819E6747BE}" type="sibTrans" cxnId="{2B2FE37C-B832-41C3-BE80-81E1747F149E}">
      <dgm:prSet/>
      <dgm:spPr/>
      <dgm:t>
        <a:bodyPr/>
        <a:lstStyle/>
        <a:p>
          <a:endParaRPr lang="en-US"/>
        </a:p>
      </dgm:t>
    </dgm:pt>
    <dgm:pt modelId="{C6BAD1C9-D1C2-4349-8A66-8A2F676C81BC}">
      <dgm:prSet/>
      <dgm:spPr/>
      <dgm:t>
        <a:bodyPr/>
        <a:lstStyle/>
        <a:p>
          <a:r>
            <a:rPr lang="nb-NO"/>
            <a:t>- Logg inn og du ser et enkelt tekstfelt – dette er hvor du skriver</a:t>
          </a:r>
          <a:endParaRPr lang="en-US"/>
        </a:p>
      </dgm:t>
    </dgm:pt>
    <dgm:pt modelId="{938CF6CB-C313-46FE-8B43-241FD485EBF0}" type="parTrans" cxnId="{BF4C7A6D-6FCA-4927-B863-D8C167D8F133}">
      <dgm:prSet/>
      <dgm:spPr/>
      <dgm:t>
        <a:bodyPr/>
        <a:lstStyle/>
        <a:p>
          <a:endParaRPr lang="en-US"/>
        </a:p>
      </dgm:t>
    </dgm:pt>
    <dgm:pt modelId="{2B7CB7BF-27E6-42D7-84A6-38314F1D46F3}" type="sibTrans" cxnId="{BF4C7A6D-6FCA-4927-B863-D8C167D8F133}">
      <dgm:prSet/>
      <dgm:spPr/>
      <dgm:t>
        <a:bodyPr/>
        <a:lstStyle/>
        <a:p>
          <a:endParaRPr lang="en-US"/>
        </a:p>
      </dgm:t>
    </dgm:pt>
    <dgm:pt modelId="{C8D69E22-D38C-4FFA-99A3-8C590E2931F4}" type="pres">
      <dgm:prSet presAssocID="{EE5B9BF0-8A10-40E0-91B4-5E74DD8A7A27}" presName="root" presStyleCnt="0">
        <dgm:presLayoutVars>
          <dgm:dir/>
          <dgm:resizeHandles val="exact"/>
        </dgm:presLayoutVars>
      </dgm:prSet>
      <dgm:spPr/>
    </dgm:pt>
    <dgm:pt modelId="{78FCB7C1-3D0D-4BB3-AA9C-A781482DE6F2}" type="pres">
      <dgm:prSet presAssocID="{E6A0EEF2-0B08-4B4D-ACAC-90E4DEF7704E}" presName="compNode" presStyleCnt="0"/>
      <dgm:spPr/>
    </dgm:pt>
    <dgm:pt modelId="{E2BBEE3A-43C5-4DA4-B953-3396EF337533}" type="pres">
      <dgm:prSet presAssocID="{E6A0EEF2-0B08-4B4D-ACAC-90E4DEF7704E}" presName="bgRect" presStyleLbl="bgShp" presStyleIdx="0" presStyleCnt="4"/>
      <dgm:spPr/>
    </dgm:pt>
    <dgm:pt modelId="{2D191E38-E354-42EE-8BF3-8FE7A8626EC2}" type="pres">
      <dgm:prSet presAssocID="{E6A0EEF2-0B08-4B4D-ACAC-90E4DEF7704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redit card"/>
        </a:ext>
      </dgm:extLst>
    </dgm:pt>
    <dgm:pt modelId="{9E951481-763C-42B8-A856-5F696C748308}" type="pres">
      <dgm:prSet presAssocID="{E6A0EEF2-0B08-4B4D-ACAC-90E4DEF7704E}" presName="spaceRect" presStyleCnt="0"/>
      <dgm:spPr/>
    </dgm:pt>
    <dgm:pt modelId="{26C22F2C-5805-4710-BCE3-C49315602A5F}" type="pres">
      <dgm:prSet presAssocID="{E6A0EEF2-0B08-4B4D-ACAC-90E4DEF7704E}" presName="parTx" presStyleLbl="revTx" presStyleIdx="0" presStyleCnt="4">
        <dgm:presLayoutVars>
          <dgm:chMax val="0"/>
          <dgm:chPref val="0"/>
        </dgm:presLayoutVars>
      </dgm:prSet>
      <dgm:spPr/>
    </dgm:pt>
    <dgm:pt modelId="{9B6794E3-E4A3-44C0-A45E-476840062795}" type="pres">
      <dgm:prSet presAssocID="{B7BC769A-96E5-4957-A46E-BABBD668682C}" presName="sibTrans" presStyleCnt="0"/>
      <dgm:spPr/>
    </dgm:pt>
    <dgm:pt modelId="{85668D46-9429-4161-8D36-BAB4089DB2D6}" type="pres">
      <dgm:prSet presAssocID="{9A4021DB-BAF8-4209-BDD4-CB0F17979406}" presName="compNode" presStyleCnt="0"/>
      <dgm:spPr/>
    </dgm:pt>
    <dgm:pt modelId="{6BDFBFD6-9FCF-4C8B-A971-1311E4F4045D}" type="pres">
      <dgm:prSet presAssocID="{9A4021DB-BAF8-4209-BDD4-CB0F17979406}" presName="bgRect" presStyleLbl="bgShp" presStyleIdx="1" presStyleCnt="4"/>
      <dgm:spPr/>
    </dgm:pt>
    <dgm:pt modelId="{176F57D4-B890-4A39-9315-8CC6696AB49A}" type="pres">
      <dgm:prSet presAssocID="{9A4021DB-BAF8-4209-BDD4-CB0F1797940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ør"/>
        </a:ext>
      </dgm:extLst>
    </dgm:pt>
    <dgm:pt modelId="{98F18580-F39E-4F65-B1BC-BA44D74C192A}" type="pres">
      <dgm:prSet presAssocID="{9A4021DB-BAF8-4209-BDD4-CB0F17979406}" presName="spaceRect" presStyleCnt="0"/>
      <dgm:spPr/>
    </dgm:pt>
    <dgm:pt modelId="{FBB30C2E-BBB6-4AE6-8667-384FC188AE84}" type="pres">
      <dgm:prSet presAssocID="{9A4021DB-BAF8-4209-BDD4-CB0F17979406}" presName="parTx" presStyleLbl="revTx" presStyleIdx="1" presStyleCnt="4">
        <dgm:presLayoutVars>
          <dgm:chMax val="0"/>
          <dgm:chPref val="0"/>
        </dgm:presLayoutVars>
      </dgm:prSet>
      <dgm:spPr/>
    </dgm:pt>
    <dgm:pt modelId="{A3F5E431-A33E-4FC1-B3A6-9CE2DE3E18F3}" type="pres">
      <dgm:prSet presAssocID="{E5E86475-4501-4767-9387-827526BE5420}" presName="sibTrans" presStyleCnt="0"/>
      <dgm:spPr/>
    </dgm:pt>
    <dgm:pt modelId="{68E00052-7296-46D3-9046-2FF80DC8977D}" type="pres">
      <dgm:prSet presAssocID="{3ED4CFF5-DDE6-4789-846B-4A9A7C92C2D1}" presName="compNode" presStyleCnt="0"/>
      <dgm:spPr/>
    </dgm:pt>
    <dgm:pt modelId="{752DC50F-2E5E-4BA0-95B2-CD12444104F2}" type="pres">
      <dgm:prSet presAssocID="{3ED4CFF5-DDE6-4789-846B-4A9A7C92C2D1}" presName="bgRect" presStyleLbl="bgShp" presStyleIdx="2" presStyleCnt="4"/>
      <dgm:spPr/>
    </dgm:pt>
    <dgm:pt modelId="{83BF8891-0849-4C17-B59A-DEF6E42CDC9B}" type="pres">
      <dgm:prSet presAssocID="{3ED4CFF5-DDE6-4789-846B-4A9A7C92C2D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onvolutt"/>
        </a:ext>
      </dgm:extLst>
    </dgm:pt>
    <dgm:pt modelId="{581D940E-153F-44FA-9C03-011D51C79BF5}" type="pres">
      <dgm:prSet presAssocID="{3ED4CFF5-DDE6-4789-846B-4A9A7C92C2D1}" presName="spaceRect" presStyleCnt="0"/>
      <dgm:spPr/>
    </dgm:pt>
    <dgm:pt modelId="{EAC29599-CDC8-48B9-971C-5FA485BA881B}" type="pres">
      <dgm:prSet presAssocID="{3ED4CFF5-DDE6-4789-846B-4A9A7C92C2D1}" presName="parTx" presStyleLbl="revTx" presStyleIdx="2" presStyleCnt="4">
        <dgm:presLayoutVars>
          <dgm:chMax val="0"/>
          <dgm:chPref val="0"/>
        </dgm:presLayoutVars>
      </dgm:prSet>
      <dgm:spPr/>
    </dgm:pt>
    <dgm:pt modelId="{41339566-AD6B-4D1A-B565-F79885D28D8B}" type="pres">
      <dgm:prSet presAssocID="{585AFFA6-FAB8-4FFD-B099-8B819E6747BE}" presName="sibTrans" presStyleCnt="0"/>
      <dgm:spPr/>
    </dgm:pt>
    <dgm:pt modelId="{FE057752-DBE4-4B7C-BBDB-38188A698F36}" type="pres">
      <dgm:prSet presAssocID="{C6BAD1C9-D1C2-4349-8A66-8A2F676C81BC}" presName="compNode" presStyleCnt="0"/>
      <dgm:spPr/>
    </dgm:pt>
    <dgm:pt modelId="{5BD834DD-D271-4769-9266-BA92C1CE5B8B}" type="pres">
      <dgm:prSet presAssocID="{C6BAD1C9-D1C2-4349-8A66-8A2F676C81BC}" presName="bgRect" presStyleLbl="bgShp" presStyleIdx="3" presStyleCnt="4"/>
      <dgm:spPr/>
    </dgm:pt>
    <dgm:pt modelId="{A0616A16-FECD-4B02-93D0-EBA4821339E6}" type="pres">
      <dgm:prSet presAssocID="{C6BAD1C9-D1C2-4349-8A66-8A2F676C81B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B2A44EB7-FE9F-4BB8-B0E7-A76A3ADE8501}" type="pres">
      <dgm:prSet presAssocID="{C6BAD1C9-D1C2-4349-8A66-8A2F676C81BC}" presName="spaceRect" presStyleCnt="0"/>
      <dgm:spPr/>
    </dgm:pt>
    <dgm:pt modelId="{37DCBC30-B171-4BB4-854B-5EBF15912440}" type="pres">
      <dgm:prSet presAssocID="{C6BAD1C9-D1C2-4349-8A66-8A2F676C81BC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D3BF2C13-17C9-4ABA-BBE0-AB9056F8C6FE}" srcId="{EE5B9BF0-8A10-40E0-91B4-5E74DD8A7A27}" destId="{E6A0EEF2-0B08-4B4D-ACAC-90E4DEF7704E}" srcOrd="0" destOrd="0" parTransId="{C06FB3B0-1A8D-46A5-9457-BF19084B5739}" sibTransId="{B7BC769A-96E5-4957-A46E-BABBD668682C}"/>
    <dgm:cxn modelId="{0A3ADA15-4765-41B3-8A8F-6CFE25EAB3B2}" type="presOf" srcId="{E6A0EEF2-0B08-4B4D-ACAC-90E4DEF7704E}" destId="{26C22F2C-5805-4710-BCE3-C49315602A5F}" srcOrd="0" destOrd="0" presId="urn:microsoft.com/office/officeart/2018/2/layout/IconVerticalSolidList"/>
    <dgm:cxn modelId="{9EFE826B-48BD-44EE-8935-752EA2FF289F}" type="presOf" srcId="{EE5B9BF0-8A10-40E0-91B4-5E74DD8A7A27}" destId="{C8D69E22-D38C-4FFA-99A3-8C590E2931F4}" srcOrd="0" destOrd="0" presId="urn:microsoft.com/office/officeart/2018/2/layout/IconVerticalSolidList"/>
    <dgm:cxn modelId="{BF4C7A6D-6FCA-4927-B863-D8C167D8F133}" srcId="{EE5B9BF0-8A10-40E0-91B4-5E74DD8A7A27}" destId="{C6BAD1C9-D1C2-4349-8A66-8A2F676C81BC}" srcOrd="3" destOrd="0" parTransId="{938CF6CB-C313-46FE-8B43-241FD485EBF0}" sibTransId="{2B7CB7BF-27E6-42D7-84A6-38314F1D46F3}"/>
    <dgm:cxn modelId="{285E3F78-EB18-490C-933F-3CECD3290C81}" type="presOf" srcId="{C6BAD1C9-D1C2-4349-8A66-8A2F676C81BC}" destId="{37DCBC30-B171-4BB4-854B-5EBF15912440}" srcOrd="0" destOrd="0" presId="urn:microsoft.com/office/officeart/2018/2/layout/IconVerticalSolidList"/>
    <dgm:cxn modelId="{2B2FE37C-B832-41C3-BE80-81E1747F149E}" srcId="{EE5B9BF0-8A10-40E0-91B4-5E74DD8A7A27}" destId="{3ED4CFF5-DDE6-4789-846B-4A9A7C92C2D1}" srcOrd="2" destOrd="0" parTransId="{880CBCA2-FCB1-4AEA-988D-2D6F018B80B6}" sibTransId="{585AFFA6-FAB8-4FFD-B099-8B819E6747BE}"/>
    <dgm:cxn modelId="{0DCE57B2-AB16-4A61-A75E-9A114A8415DD}" srcId="{EE5B9BF0-8A10-40E0-91B4-5E74DD8A7A27}" destId="{9A4021DB-BAF8-4209-BDD4-CB0F17979406}" srcOrd="1" destOrd="0" parTransId="{9AAF825C-3E46-44F5-AECF-E177EB5A6DE3}" sibTransId="{E5E86475-4501-4767-9387-827526BE5420}"/>
    <dgm:cxn modelId="{B2A47CE2-156E-4785-AD83-C7EEA76043A8}" type="presOf" srcId="{9A4021DB-BAF8-4209-BDD4-CB0F17979406}" destId="{FBB30C2E-BBB6-4AE6-8667-384FC188AE84}" srcOrd="0" destOrd="0" presId="urn:microsoft.com/office/officeart/2018/2/layout/IconVerticalSolidList"/>
    <dgm:cxn modelId="{5FB6DDEB-BA55-4B7D-898F-F98080B92A72}" type="presOf" srcId="{3ED4CFF5-DDE6-4789-846B-4A9A7C92C2D1}" destId="{EAC29599-CDC8-48B9-971C-5FA485BA881B}" srcOrd="0" destOrd="0" presId="urn:microsoft.com/office/officeart/2018/2/layout/IconVerticalSolidList"/>
    <dgm:cxn modelId="{54C64DB7-A2EC-482C-B74A-CA092942360D}" type="presParOf" srcId="{C8D69E22-D38C-4FFA-99A3-8C590E2931F4}" destId="{78FCB7C1-3D0D-4BB3-AA9C-A781482DE6F2}" srcOrd="0" destOrd="0" presId="urn:microsoft.com/office/officeart/2018/2/layout/IconVerticalSolidList"/>
    <dgm:cxn modelId="{BBFBF5F2-2243-442B-A1F6-FC216972C3DE}" type="presParOf" srcId="{78FCB7C1-3D0D-4BB3-AA9C-A781482DE6F2}" destId="{E2BBEE3A-43C5-4DA4-B953-3396EF337533}" srcOrd="0" destOrd="0" presId="urn:microsoft.com/office/officeart/2018/2/layout/IconVerticalSolidList"/>
    <dgm:cxn modelId="{B12BD516-9504-47CB-9266-4392BF9DF18A}" type="presParOf" srcId="{78FCB7C1-3D0D-4BB3-AA9C-A781482DE6F2}" destId="{2D191E38-E354-42EE-8BF3-8FE7A8626EC2}" srcOrd="1" destOrd="0" presId="urn:microsoft.com/office/officeart/2018/2/layout/IconVerticalSolidList"/>
    <dgm:cxn modelId="{29319374-DD3F-480D-84AE-CADB67470A7F}" type="presParOf" srcId="{78FCB7C1-3D0D-4BB3-AA9C-A781482DE6F2}" destId="{9E951481-763C-42B8-A856-5F696C748308}" srcOrd="2" destOrd="0" presId="urn:microsoft.com/office/officeart/2018/2/layout/IconVerticalSolidList"/>
    <dgm:cxn modelId="{AF72FBBF-3C98-4F49-ADF6-24DB997B59C1}" type="presParOf" srcId="{78FCB7C1-3D0D-4BB3-AA9C-A781482DE6F2}" destId="{26C22F2C-5805-4710-BCE3-C49315602A5F}" srcOrd="3" destOrd="0" presId="urn:microsoft.com/office/officeart/2018/2/layout/IconVerticalSolidList"/>
    <dgm:cxn modelId="{9D2C0F2D-D2BA-46BE-91C4-74808945D16E}" type="presParOf" srcId="{C8D69E22-D38C-4FFA-99A3-8C590E2931F4}" destId="{9B6794E3-E4A3-44C0-A45E-476840062795}" srcOrd="1" destOrd="0" presId="urn:microsoft.com/office/officeart/2018/2/layout/IconVerticalSolidList"/>
    <dgm:cxn modelId="{C9F2696C-D8D6-44B6-AF66-1F223D59222D}" type="presParOf" srcId="{C8D69E22-D38C-4FFA-99A3-8C590E2931F4}" destId="{85668D46-9429-4161-8D36-BAB4089DB2D6}" srcOrd="2" destOrd="0" presId="urn:microsoft.com/office/officeart/2018/2/layout/IconVerticalSolidList"/>
    <dgm:cxn modelId="{1DFCECA5-6C04-432F-A596-17B0E4E58D5F}" type="presParOf" srcId="{85668D46-9429-4161-8D36-BAB4089DB2D6}" destId="{6BDFBFD6-9FCF-4C8B-A971-1311E4F4045D}" srcOrd="0" destOrd="0" presId="urn:microsoft.com/office/officeart/2018/2/layout/IconVerticalSolidList"/>
    <dgm:cxn modelId="{E71056C2-B22D-4EFC-AC63-BF64560374CC}" type="presParOf" srcId="{85668D46-9429-4161-8D36-BAB4089DB2D6}" destId="{176F57D4-B890-4A39-9315-8CC6696AB49A}" srcOrd="1" destOrd="0" presId="urn:microsoft.com/office/officeart/2018/2/layout/IconVerticalSolidList"/>
    <dgm:cxn modelId="{13A53ADE-0E5E-4683-A682-E13C367546F2}" type="presParOf" srcId="{85668D46-9429-4161-8D36-BAB4089DB2D6}" destId="{98F18580-F39E-4F65-B1BC-BA44D74C192A}" srcOrd="2" destOrd="0" presId="urn:microsoft.com/office/officeart/2018/2/layout/IconVerticalSolidList"/>
    <dgm:cxn modelId="{B9ABF598-E7EC-417B-AF59-4C4A5F1D8C8D}" type="presParOf" srcId="{85668D46-9429-4161-8D36-BAB4089DB2D6}" destId="{FBB30C2E-BBB6-4AE6-8667-384FC188AE84}" srcOrd="3" destOrd="0" presId="urn:microsoft.com/office/officeart/2018/2/layout/IconVerticalSolidList"/>
    <dgm:cxn modelId="{CAB9BBB7-3D24-4CA2-A17F-F21D26AEEC17}" type="presParOf" srcId="{C8D69E22-D38C-4FFA-99A3-8C590E2931F4}" destId="{A3F5E431-A33E-4FC1-B3A6-9CE2DE3E18F3}" srcOrd="3" destOrd="0" presId="urn:microsoft.com/office/officeart/2018/2/layout/IconVerticalSolidList"/>
    <dgm:cxn modelId="{48099231-4E75-4903-A777-B763359AB8A0}" type="presParOf" srcId="{C8D69E22-D38C-4FFA-99A3-8C590E2931F4}" destId="{68E00052-7296-46D3-9046-2FF80DC8977D}" srcOrd="4" destOrd="0" presId="urn:microsoft.com/office/officeart/2018/2/layout/IconVerticalSolidList"/>
    <dgm:cxn modelId="{5B89B22B-A296-4423-B004-8362E7FAA095}" type="presParOf" srcId="{68E00052-7296-46D3-9046-2FF80DC8977D}" destId="{752DC50F-2E5E-4BA0-95B2-CD12444104F2}" srcOrd="0" destOrd="0" presId="urn:microsoft.com/office/officeart/2018/2/layout/IconVerticalSolidList"/>
    <dgm:cxn modelId="{09F7B52D-7AC2-40F0-874B-C72BC47709A5}" type="presParOf" srcId="{68E00052-7296-46D3-9046-2FF80DC8977D}" destId="{83BF8891-0849-4C17-B59A-DEF6E42CDC9B}" srcOrd="1" destOrd="0" presId="urn:microsoft.com/office/officeart/2018/2/layout/IconVerticalSolidList"/>
    <dgm:cxn modelId="{9703DBD3-EE7E-42D4-B7AC-D90B183CEF14}" type="presParOf" srcId="{68E00052-7296-46D3-9046-2FF80DC8977D}" destId="{581D940E-153F-44FA-9C03-011D51C79BF5}" srcOrd="2" destOrd="0" presId="urn:microsoft.com/office/officeart/2018/2/layout/IconVerticalSolidList"/>
    <dgm:cxn modelId="{1F951180-8192-4A40-A931-3FFBE8C639DC}" type="presParOf" srcId="{68E00052-7296-46D3-9046-2FF80DC8977D}" destId="{EAC29599-CDC8-48B9-971C-5FA485BA881B}" srcOrd="3" destOrd="0" presId="urn:microsoft.com/office/officeart/2018/2/layout/IconVerticalSolidList"/>
    <dgm:cxn modelId="{E1EAE8DD-151A-412F-8FB1-3F8D81025B7F}" type="presParOf" srcId="{C8D69E22-D38C-4FFA-99A3-8C590E2931F4}" destId="{41339566-AD6B-4D1A-B565-F79885D28D8B}" srcOrd="5" destOrd="0" presId="urn:microsoft.com/office/officeart/2018/2/layout/IconVerticalSolidList"/>
    <dgm:cxn modelId="{CCC643CD-844C-43D7-A249-3F28F1FDBF2A}" type="presParOf" srcId="{C8D69E22-D38C-4FFA-99A3-8C590E2931F4}" destId="{FE057752-DBE4-4B7C-BBDB-38188A698F36}" srcOrd="6" destOrd="0" presId="urn:microsoft.com/office/officeart/2018/2/layout/IconVerticalSolidList"/>
    <dgm:cxn modelId="{B13E9DB0-8BD5-4790-B8A6-F40F6DA5EEB7}" type="presParOf" srcId="{FE057752-DBE4-4B7C-BBDB-38188A698F36}" destId="{5BD834DD-D271-4769-9266-BA92C1CE5B8B}" srcOrd="0" destOrd="0" presId="urn:microsoft.com/office/officeart/2018/2/layout/IconVerticalSolidList"/>
    <dgm:cxn modelId="{98F5EC12-1060-4E3F-B7EC-596FDB64C315}" type="presParOf" srcId="{FE057752-DBE4-4B7C-BBDB-38188A698F36}" destId="{A0616A16-FECD-4B02-93D0-EBA4821339E6}" srcOrd="1" destOrd="0" presId="urn:microsoft.com/office/officeart/2018/2/layout/IconVerticalSolidList"/>
    <dgm:cxn modelId="{D6981689-62BB-4521-BEDD-99277CBD9705}" type="presParOf" srcId="{FE057752-DBE4-4B7C-BBDB-38188A698F36}" destId="{B2A44EB7-FE9F-4BB8-B0E7-A76A3ADE8501}" srcOrd="2" destOrd="0" presId="urn:microsoft.com/office/officeart/2018/2/layout/IconVerticalSolidList"/>
    <dgm:cxn modelId="{4A60902A-5A8F-46AE-93C9-F6BD2935BD87}" type="presParOf" srcId="{FE057752-DBE4-4B7C-BBDB-38188A698F36}" destId="{37DCBC30-B171-4BB4-854B-5EBF1591244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BBEE3A-43C5-4DA4-B953-3396EF337533}">
      <dsp:nvSpPr>
        <dsp:cNvPr id="0" name=""/>
        <dsp:cNvSpPr/>
      </dsp:nvSpPr>
      <dsp:spPr>
        <a:xfrm>
          <a:off x="0" y="1487"/>
          <a:ext cx="7429499" cy="75407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191E38-E354-42EE-8BF3-8FE7A8626EC2}">
      <dsp:nvSpPr>
        <dsp:cNvPr id="0" name=""/>
        <dsp:cNvSpPr/>
      </dsp:nvSpPr>
      <dsp:spPr>
        <a:xfrm>
          <a:off x="228108" y="171155"/>
          <a:ext cx="414743" cy="41474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C22F2C-5805-4710-BCE3-C49315602A5F}">
      <dsp:nvSpPr>
        <dsp:cNvPr id="0" name=""/>
        <dsp:cNvSpPr/>
      </dsp:nvSpPr>
      <dsp:spPr>
        <a:xfrm>
          <a:off x="870961" y="1487"/>
          <a:ext cx="6558537" cy="7540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807" tIns="79807" rIns="79807" bIns="7980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200" kern="1200"/>
            <a:t>------------------</a:t>
          </a:r>
          <a:endParaRPr lang="en-US" sz="2200" kern="1200"/>
        </a:p>
      </dsp:txBody>
      <dsp:txXfrm>
        <a:off x="870961" y="1487"/>
        <a:ext cx="6558537" cy="754078"/>
      </dsp:txXfrm>
    </dsp:sp>
    <dsp:sp modelId="{6BDFBFD6-9FCF-4C8B-A971-1311E4F4045D}">
      <dsp:nvSpPr>
        <dsp:cNvPr id="0" name=""/>
        <dsp:cNvSpPr/>
      </dsp:nvSpPr>
      <dsp:spPr>
        <a:xfrm>
          <a:off x="0" y="944086"/>
          <a:ext cx="7429499" cy="75407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6F57D4-B890-4A39-9315-8CC6696AB49A}">
      <dsp:nvSpPr>
        <dsp:cNvPr id="0" name=""/>
        <dsp:cNvSpPr/>
      </dsp:nvSpPr>
      <dsp:spPr>
        <a:xfrm>
          <a:off x="228108" y="1113754"/>
          <a:ext cx="414743" cy="41474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B30C2E-BBB6-4AE6-8667-384FC188AE84}">
      <dsp:nvSpPr>
        <dsp:cNvPr id="0" name=""/>
        <dsp:cNvSpPr/>
      </dsp:nvSpPr>
      <dsp:spPr>
        <a:xfrm>
          <a:off x="870961" y="944086"/>
          <a:ext cx="6558537" cy="7540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807" tIns="79807" rIns="79807" bIns="7980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200" kern="1200" dirty="0"/>
            <a:t>- Gå til https://chat.openai.com</a:t>
          </a:r>
          <a:endParaRPr lang="en-US" sz="2200" kern="1200" dirty="0"/>
        </a:p>
      </dsp:txBody>
      <dsp:txXfrm>
        <a:off x="870961" y="944086"/>
        <a:ext cx="6558537" cy="754078"/>
      </dsp:txXfrm>
    </dsp:sp>
    <dsp:sp modelId="{752DC50F-2E5E-4BA0-95B2-CD12444104F2}">
      <dsp:nvSpPr>
        <dsp:cNvPr id="0" name=""/>
        <dsp:cNvSpPr/>
      </dsp:nvSpPr>
      <dsp:spPr>
        <a:xfrm>
          <a:off x="0" y="1886684"/>
          <a:ext cx="7429499" cy="75407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BF8891-0849-4C17-B59A-DEF6E42CDC9B}">
      <dsp:nvSpPr>
        <dsp:cNvPr id="0" name=""/>
        <dsp:cNvSpPr/>
      </dsp:nvSpPr>
      <dsp:spPr>
        <a:xfrm>
          <a:off x="228108" y="2056352"/>
          <a:ext cx="414743" cy="41474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C29599-CDC8-48B9-971C-5FA485BA881B}">
      <dsp:nvSpPr>
        <dsp:cNvPr id="0" name=""/>
        <dsp:cNvSpPr/>
      </dsp:nvSpPr>
      <dsp:spPr>
        <a:xfrm>
          <a:off x="870961" y="1886684"/>
          <a:ext cx="6558537" cy="7540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807" tIns="79807" rIns="79807" bIns="7980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200" kern="1200" dirty="0"/>
            <a:t>- Registrer deg med e-post eller Google-konto</a:t>
          </a:r>
          <a:endParaRPr lang="en-US" sz="2200" kern="1200" dirty="0"/>
        </a:p>
      </dsp:txBody>
      <dsp:txXfrm>
        <a:off x="870961" y="1886684"/>
        <a:ext cx="6558537" cy="754078"/>
      </dsp:txXfrm>
    </dsp:sp>
    <dsp:sp modelId="{5BD834DD-D271-4769-9266-BA92C1CE5B8B}">
      <dsp:nvSpPr>
        <dsp:cNvPr id="0" name=""/>
        <dsp:cNvSpPr/>
      </dsp:nvSpPr>
      <dsp:spPr>
        <a:xfrm>
          <a:off x="0" y="2829283"/>
          <a:ext cx="7429499" cy="75407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616A16-FECD-4B02-93D0-EBA4821339E6}">
      <dsp:nvSpPr>
        <dsp:cNvPr id="0" name=""/>
        <dsp:cNvSpPr/>
      </dsp:nvSpPr>
      <dsp:spPr>
        <a:xfrm>
          <a:off x="228108" y="2998951"/>
          <a:ext cx="414743" cy="41474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DCBC30-B171-4BB4-854B-5EBF15912440}">
      <dsp:nvSpPr>
        <dsp:cNvPr id="0" name=""/>
        <dsp:cNvSpPr/>
      </dsp:nvSpPr>
      <dsp:spPr>
        <a:xfrm>
          <a:off x="870961" y="2829283"/>
          <a:ext cx="6558537" cy="7540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807" tIns="79807" rIns="79807" bIns="7980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200" kern="1200"/>
            <a:t>- Logg inn og du ser et enkelt tekstfelt – dette er hvor du skriver</a:t>
          </a:r>
          <a:endParaRPr lang="en-US" sz="2200" kern="1200"/>
        </a:p>
      </dsp:txBody>
      <dsp:txXfrm>
        <a:off x="870961" y="2829283"/>
        <a:ext cx="6558537" cy="7540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65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7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8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6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0238" y="1122363"/>
            <a:ext cx="6593681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0238" y="3602038"/>
            <a:ext cx="6593681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01052" y="5410202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0237" y="5410202"/>
            <a:ext cx="384366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5603" y="5410200"/>
            <a:ext cx="578317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611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e med bilde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304665"/>
            <a:ext cx="7434266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606426"/>
            <a:ext cx="7434266" cy="3299778"/>
          </a:xfrm>
          <a:prstGeom prst="round2DiagRect">
            <a:avLst>
              <a:gd name="adj1" fmla="val 5101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nb-NO"/>
              <a:t>Klikk på ikonet for å legge til et bilde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5124020"/>
            <a:ext cx="7433144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021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609600"/>
            <a:ext cx="7429466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419600"/>
            <a:ext cx="7428344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4509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tat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309919"/>
            <a:ext cx="74295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696579" y="71845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817473" y="276497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432645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vnek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2134042"/>
            <a:ext cx="74295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4657655"/>
            <a:ext cx="7428379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6023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609600"/>
            <a:ext cx="7429499" cy="1905000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674463"/>
            <a:ext cx="2397674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56059" y="3360263"/>
            <a:ext cx="2396432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677635"/>
            <a:ext cx="238828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6075" y="3363435"/>
            <a:ext cx="238895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674463"/>
            <a:ext cx="239622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3360263"/>
            <a:ext cx="2396226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1462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nner for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609600"/>
            <a:ext cx="7429499" cy="1905000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4404596"/>
            <a:ext cx="239643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666998"/>
            <a:ext cx="239643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nb-NO"/>
              <a:t>Klikk på ikonet for å legge til et bilde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4980859"/>
            <a:ext cx="239643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4404596"/>
            <a:ext cx="24003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666998"/>
            <a:ext cx="2399205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nb-NO"/>
              <a:t>Klikk på ikonet for å legge til et bilde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4980857"/>
            <a:ext cx="24003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4404595"/>
            <a:ext cx="2393056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666998"/>
            <a:ext cx="2396227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nb-NO"/>
              <a:t>Klikk på ikonet for å legge til et bilde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4980855"/>
            <a:ext cx="2396226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3403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0139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609600"/>
            <a:ext cx="1503758" cy="5181601"/>
          </a:xfrm>
        </p:spPr>
        <p:txBody>
          <a:bodyPr vert="eaVert"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609600"/>
            <a:ext cx="5811443" cy="5181601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38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856060" y="2249487"/>
            <a:ext cx="7429499" cy="3541714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9" name="Date Placeholder 3"/>
          <p:cNvSpPr>
            <a:spLocks noGrp="1"/>
          </p:cNvSpPr>
          <p:nvPr>
            <p:ph type="dt" sz="half" idx="10"/>
          </p:nvPr>
        </p:nvSpPr>
        <p:spPr>
          <a:xfrm>
            <a:off x="5592691" y="5883277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5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56059" y="5883276"/>
            <a:ext cx="467948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07241" y="5883275"/>
            <a:ext cx="578317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874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419227"/>
            <a:ext cx="74295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4424362"/>
            <a:ext cx="74295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705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2249486"/>
            <a:ext cx="3658792" cy="3541714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2249486"/>
            <a:ext cx="3656408" cy="3541714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614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619127"/>
            <a:ext cx="7429500" cy="1477961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8902" y="2249486"/>
            <a:ext cx="3435949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3073398"/>
            <a:ext cx="3658793" cy="2717801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1992" y="2249485"/>
            <a:ext cx="3433565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3073398"/>
            <a:ext cx="3656408" cy="2717801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941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165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369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609601"/>
            <a:ext cx="2892028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592666"/>
            <a:ext cx="4418407" cy="5198534"/>
          </a:xfrm>
        </p:spPr>
        <p:txBody>
          <a:bodyPr anchor="ctr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2249486"/>
            <a:ext cx="2892028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820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1" y="609600"/>
            <a:ext cx="3753962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32866" y="609600"/>
            <a:ext cx="3452693" cy="5181602"/>
          </a:xfrm>
          <a:prstGeom prst="round2DiagRect">
            <a:avLst>
              <a:gd name="adj1" fmla="val 6074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/>
            </a:lvl1pPr>
          </a:lstStyle>
          <a:p>
            <a:pPr marL="0" lvl="0" indent="0">
              <a:buNone/>
            </a:pPr>
            <a:r>
              <a:rPr lang="nb-NO"/>
              <a:t>Klikk på ikonet for å legge til et bilde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9" y="2249486"/>
            <a:ext cx="3753964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095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9041774" cy="6858001"/>
            <a:chOff x="-14288" y="0"/>
            <a:chExt cx="9041774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8352798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2249487"/>
            <a:ext cx="74294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3602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  <p:sldLayoutId id="2147483810" r:id="rId12"/>
    <p:sldLayoutId id="2147483811" r:id="rId13"/>
    <p:sldLayoutId id="2147483812" r:id="rId14"/>
    <p:sldLayoutId id="2147483813" r:id="rId15"/>
    <p:sldLayoutId id="2147483814" r:id="rId16"/>
    <p:sldLayoutId id="214748381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Picture 2">
            <a:extLst>
              <a:ext uri="{FF2B5EF4-FFF2-40B4-BE49-F238E27FC236}">
                <a16:creationId xmlns:a16="http://schemas.microsoft.com/office/drawing/2014/main" id="{9ACD3AF8-B16E-4174-8C1A-41F683C4A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5" name="Group 9">
            <a:extLst>
              <a:ext uri="{FF2B5EF4-FFF2-40B4-BE49-F238E27FC236}">
                <a16:creationId xmlns:a16="http://schemas.microsoft.com/office/drawing/2014/main" id="{FF5EAD09-B81D-415F-8BCF-73C81AE05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0"/>
            <a:ext cx="1728807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7" name="Rectangle 5">
              <a:extLst>
                <a:ext uri="{FF2B5EF4-FFF2-40B4-BE49-F238E27FC236}">
                  <a16:creationId xmlns:a16="http://schemas.microsoft.com/office/drawing/2014/main" id="{CFB79010-8ED4-49EF-AFD2-F4D8C80B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128" name="Freeform 6">
              <a:extLst>
                <a:ext uri="{FF2B5EF4-FFF2-40B4-BE49-F238E27FC236}">
                  <a16:creationId xmlns:a16="http://schemas.microsoft.com/office/drawing/2014/main" id="{4649B869-006E-42B5-9DDC-21049B130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129" name="Freeform 7">
              <a:extLst>
                <a:ext uri="{FF2B5EF4-FFF2-40B4-BE49-F238E27FC236}">
                  <a16:creationId xmlns:a16="http://schemas.microsoft.com/office/drawing/2014/main" id="{443096BD-333F-48B6-8220-D1F9793E4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130" name="Rectangle 8">
              <a:extLst>
                <a:ext uri="{FF2B5EF4-FFF2-40B4-BE49-F238E27FC236}">
                  <a16:creationId xmlns:a16="http://schemas.microsoft.com/office/drawing/2014/main" id="{1A45BB9A-7E84-4B9B-923A-270A97F85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131" name="Freeform 9">
              <a:extLst>
                <a:ext uri="{FF2B5EF4-FFF2-40B4-BE49-F238E27FC236}">
                  <a16:creationId xmlns:a16="http://schemas.microsoft.com/office/drawing/2014/main" id="{D7D7C768-2F76-4DE2-A807-1B9FFF81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132" name="Freeform 10">
              <a:extLst>
                <a:ext uri="{FF2B5EF4-FFF2-40B4-BE49-F238E27FC236}">
                  <a16:creationId xmlns:a16="http://schemas.microsoft.com/office/drawing/2014/main" id="{1870B32E-EE42-470E-B543-CA55AEC8C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133" name="Freeform 11">
              <a:extLst>
                <a:ext uri="{FF2B5EF4-FFF2-40B4-BE49-F238E27FC236}">
                  <a16:creationId xmlns:a16="http://schemas.microsoft.com/office/drawing/2014/main" id="{EEF09120-11AA-4DB5-98A8-EC4923002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134" name="Freeform 12">
              <a:extLst>
                <a:ext uri="{FF2B5EF4-FFF2-40B4-BE49-F238E27FC236}">
                  <a16:creationId xmlns:a16="http://schemas.microsoft.com/office/drawing/2014/main" id="{39CC463D-589C-461C-A234-0460EB06B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135" name="Freeform 13">
              <a:extLst>
                <a:ext uri="{FF2B5EF4-FFF2-40B4-BE49-F238E27FC236}">
                  <a16:creationId xmlns:a16="http://schemas.microsoft.com/office/drawing/2014/main" id="{B6516153-269A-421E-A021-CB3F3C5E1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136" name="Freeform 14">
              <a:extLst>
                <a:ext uri="{FF2B5EF4-FFF2-40B4-BE49-F238E27FC236}">
                  <a16:creationId xmlns:a16="http://schemas.microsoft.com/office/drawing/2014/main" id="{45E14300-6C4A-4F77-915F-F3B25B023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137" name="Freeform 15">
              <a:extLst>
                <a:ext uri="{FF2B5EF4-FFF2-40B4-BE49-F238E27FC236}">
                  <a16:creationId xmlns:a16="http://schemas.microsoft.com/office/drawing/2014/main" id="{993E312A-E6A6-4B52-ADE6-618ADC89B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138" name="Freeform 16">
              <a:extLst>
                <a:ext uri="{FF2B5EF4-FFF2-40B4-BE49-F238E27FC236}">
                  <a16:creationId xmlns:a16="http://schemas.microsoft.com/office/drawing/2014/main" id="{2F0F3026-2480-472B-8C52-36812C81E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139" name="Freeform 17">
              <a:extLst>
                <a:ext uri="{FF2B5EF4-FFF2-40B4-BE49-F238E27FC236}">
                  <a16:creationId xmlns:a16="http://schemas.microsoft.com/office/drawing/2014/main" id="{34E1C992-559D-4827-9F30-31A3CA7A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140" name="Freeform 18">
              <a:extLst>
                <a:ext uri="{FF2B5EF4-FFF2-40B4-BE49-F238E27FC236}">
                  <a16:creationId xmlns:a16="http://schemas.microsoft.com/office/drawing/2014/main" id="{D9F2FB98-F443-498F-AAD9-694582568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141" name="Freeform 19">
              <a:extLst>
                <a:ext uri="{FF2B5EF4-FFF2-40B4-BE49-F238E27FC236}">
                  <a16:creationId xmlns:a16="http://schemas.microsoft.com/office/drawing/2014/main" id="{75DBF6EC-ED50-43E4-8A8B-64CE86A88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142" name="Freeform 20">
              <a:extLst>
                <a:ext uri="{FF2B5EF4-FFF2-40B4-BE49-F238E27FC236}">
                  <a16:creationId xmlns:a16="http://schemas.microsoft.com/office/drawing/2014/main" id="{FD854F40-AC43-4F21-9C62-2CE35CFD2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143" name="Freeform 21">
              <a:extLst>
                <a:ext uri="{FF2B5EF4-FFF2-40B4-BE49-F238E27FC236}">
                  <a16:creationId xmlns:a16="http://schemas.microsoft.com/office/drawing/2014/main" id="{62CCB560-494A-4F74-9DE4-068806A8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144" name="Freeform 22">
              <a:extLst>
                <a:ext uri="{FF2B5EF4-FFF2-40B4-BE49-F238E27FC236}">
                  <a16:creationId xmlns:a16="http://schemas.microsoft.com/office/drawing/2014/main" id="{6F9A05F2-B5D2-4D8A-9A78-14E45C13F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145" name="Freeform 23">
              <a:extLst>
                <a:ext uri="{FF2B5EF4-FFF2-40B4-BE49-F238E27FC236}">
                  <a16:creationId xmlns:a16="http://schemas.microsoft.com/office/drawing/2014/main" id="{A6373189-19BB-4BEC-84A3-432253E05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146" name="Freeform 24">
              <a:extLst>
                <a:ext uri="{FF2B5EF4-FFF2-40B4-BE49-F238E27FC236}">
                  <a16:creationId xmlns:a16="http://schemas.microsoft.com/office/drawing/2014/main" id="{71AB3122-947A-44DB-B190-A2601C6C9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147" name="Freeform 25">
              <a:extLst>
                <a:ext uri="{FF2B5EF4-FFF2-40B4-BE49-F238E27FC236}">
                  <a16:creationId xmlns:a16="http://schemas.microsoft.com/office/drawing/2014/main" id="{74B4109D-3AFC-4D44-87B1-0CDED3E63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148" name="Freeform 26">
              <a:extLst>
                <a:ext uri="{FF2B5EF4-FFF2-40B4-BE49-F238E27FC236}">
                  <a16:creationId xmlns:a16="http://schemas.microsoft.com/office/drawing/2014/main" id="{44AAD39F-F7C9-4D00-95E0-0465B4E85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149" name="Freeform 27">
              <a:extLst>
                <a:ext uri="{FF2B5EF4-FFF2-40B4-BE49-F238E27FC236}">
                  <a16:creationId xmlns:a16="http://schemas.microsoft.com/office/drawing/2014/main" id="{C1DCAB8D-6EF6-4A84-8D0C-AA9226DEC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150" name="Freeform 28">
              <a:extLst>
                <a:ext uri="{FF2B5EF4-FFF2-40B4-BE49-F238E27FC236}">
                  <a16:creationId xmlns:a16="http://schemas.microsoft.com/office/drawing/2014/main" id="{C407F97F-83CF-4703-B9E0-6335530E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151" name="Freeform 29">
              <a:extLst>
                <a:ext uri="{FF2B5EF4-FFF2-40B4-BE49-F238E27FC236}">
                  <a16:creationId xmlns:a16="http://schemas.microsoft.com/office/drawing/2014/main" id="{0D8D2363-5D84-4CFF-89AA-3C93C859D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152" name="Freeform 30">
              <a:extLst>
                <a:ext uri="{FF2B5EF4-FFF2-40B4-BE49-F238E27FC236}">
                  <a16:creationId xmlns:a16="http://schemas.microsoft.com/office/drawing/2014/main" id="{0435A35C-AC99-4E12-8CB0-9C640DAA9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153" name="Freeform 31">
              <a:extLst>
                <a:ext uri="{FF2B5EF4-FFF2-40B4-BE49-F238E27FC236}">
                  <a16:creationId xmlns:a16="http://schemas.microsoft.com/office/drawing/2014/main" id="{F20392CF-2256-4527-836B-2E6F88596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154" name="Freeform 32">
              <a:extLst>
                <a:ext uri="{FF2B5EF4-FFF2-40B4-BE49-F238E27FC236}">
                  <a16:creationId xmlns:a16="http://schemas.microsoft.com/office/drawing/2014/main" id="{C52C3AD3-122C-4010-9C55-B0247F8CC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155" name="Rectangle 33">
              <a:extLst>
                <a:ext uri="{FF2B5EF4-FFF2-40B4-BE49-F238E27FC236}">
                  <a16:creationId xmlns:a16="http://schemas.microsoft.com/office/drawing/2014/main" id="{EFCB53ED-09C0-4AD7-9BBC-366833D5F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156" name="Freeform 34">
              <a:extLst>
                <a:ext uri="{FF2B5EF4-FFF2-40B4-BE49-F238E27FC236}">
                  <a16:creationId xmlns:a16="http://schemas.microsoft.com/office/drawing/2014/main" id="{6F309F52-BFCF-47D9-8089-BC049540D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157" name="Freeform 35">
              <a:extLst>
                <a:ext uri="{FF2B5EF4-FFF2-40B4-BE49-F238E27FC236}">
                  <a16:creationId xmlns:a16="http://schemas.microsoft.com/office/drawing/2014/main" id="{5F9AE85F-C7AA-4761-B468-2E100829B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158" name="Freeform 36">
              <a:extLst>
                <a:ext uri="{FF2B5EF4-FFF2-40B4-BE49-F238E27FC236}">
                  <a16:creationId xmlns:a16="http://schemas.microsoft.com/office/drawing/2014/main" id="{2C81C778-91E5-4AE9-AACB-8566E7A28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159" name="Freeform 37">
              <a:extLst>
                <a:ext uri="{FF2B5EF4-FFF2-40B4-BE49-F238E27FC236}">
                  <a16:creationId xmlns:a16="http://schemas.microsoft.com/office/drawing/2014/main" id="{6C56E0B4-58A0-4B2B-BD56-54121BB8D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160" name="Freeform 38">
              <a:extLst>
                <a:ext uri="{FF2B5EF4-FFF2-40B4-BE49-F238E27FC236}">
                  <a16:creationId xmlns:a16="http://schemas.microsoft.com/office/drawing/2014/main" id="{88A29CFE-13A6-4509-946F-5C074F856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161" name="Freeform 39">
              <a:extLst>
                <a:ext uri="{FF2B5EF4-FFF2-40B4-BE49-F238E27FC236}">
                  <a16:creationId xmlns:a16="http://schemas.microsoft.com/office/drawing/2014/main" id="{00235A0A-018B-4499-AC16-AF83457BF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162" name="Freeform 40">
              <a:extLst>
                <a:ext uri="{FF2B5EF4-FFF2-40B4-BE49-F238E27FC236}">
                  <a16:creationId xmlns:a16="http://schemas.microsoft.com/office/drawing/2014/main" id="{861DF9B7-50DC-4EBE-8B23-97FE92DBB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163" name="Freeform 41">
              <a:extLst>
                <a:ext uri="{FF2B5EF4-FFF2-40B4-BE49-F238E27FC236}">
                  <a16:creationId xmlns:a16="http://schemas.microsoft.com/office/drawing/2014/main" id="{69673907-73D7-4729-A911-9BD078EC2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164" name="Freeform 42">
              <a:extLst>
                <a:ext uri="{FF2B5EF4-FFF2-40B4-BE49-F238E27FC236}">
                  <a16:creationId xmlns:a16="http://schemas.microsoft.com/office/drawing/2014/main" id="{4DC844D3-8053-4EE7-A286-50157B6FD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165" name="Freeform 43">
              <a:extLst>
                <a:ext uri="{FF2B5EF4-FFF2-40B4-BE49-F238E27FC236}">
                  <a16:creationId xmlns:a16="http://schemas.microsoft.com/office/drawing/2014/main" id="{D67575A0-A45A-4773-874C-16370E367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166" name="Freeform 44">
              <a:extLst>
                <a:ext uri="{FF2B5EF4-FFF2-40B4-BE49-F238E27FC236}">
                  <a16:creationId xmlns:a16="http://schemas.microsoft.com/office/drawing/2014/main" id="{4327252B-B62B-4DE0-A924-B7F6E40A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167" name="Rectangle 45">
              <a:extLst>
                <a:ext uri="{FF2B5EF4-FFF2-40B4-BE49-F238E27FC236}">
                  <a16:creationId xmlns:a16="http://schemas.microsoft.com/office/drawing/2014/main" id="{778BC6A7-AC19-497B-A7C6-E447B2EBD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168" name="Freeform 46">
              <a:extLst>
                <a:ext uri="{FF2B5EF4-FFF2-40B4-BE49-F238E27FC236}">
                  <a16:creationId xmlns:a16="http://schemas.microsoft.com/office/drawing/2014/main" id="{4E79A87B-BF1F-437A-9FED-BE93025E5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169" name="Freeform 47">
              <a:extLst>
                <a:ext uri="{FF2B5EF4-FFF2-40B4-BE49-F238E27FC236}">
                  <a16:creationId xmlns:a16="http://schemas.microsoft.com/office/drawing/2014/main" id="{DFAAF3CC-B4E0-45C8-AC2D-EF0D6D823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170" name="Freeform 48">
              <a:extLst>
                <a:ext uri="{FF2B5EF4-FFF2-40B4-BE49-F238E27FC236}">
                  <a16:creationId xmlns:a16="http://schemas.microsoft.com/office/drawing/2014/main" id="{A5A12C87-1E4A-4664-B2F4-A1C8B656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171" name="Freeform 49">
              <a:extLst>
                <a:ext uri="{FF2B5EF4-FFF2-40B4-BE49-F238E27FC236}">
                  <a16:creationId xmlns:a16="http://schemas.microsoft.com/office/drawing/2014/main" id="{B3AF8230-4630-4505-ADDB-16A9B6B37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172" name="Freeform 50">
              <a:extLst>
                <a:ext uri="{FF2B5EF4-FFF2-40B4-BE49-F238E27FC236}">
                  <a16:creationId xmlns:a16="http://schemas.microsoft.com/office/drawing/2014/main" id="{33F93F6D-724D-42F3-AF1D-3081EAB5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173" name="Freeform 51">
              <a:extLst>
                <a:ext uri="{FF2B5EF4-FFF2-40B4-BE49-F238E27FC236}">
                  <a16:creationId xmlns:a16="http://schemas.microsoft.com/office/drawing/2014/main" id="{F5DD7A8F-FB67-4E79-80DB-0FAF3A098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174" name="Freeform 52">
              <a:extLst>
                <a:ext uri="{FF2B5EF4-FFF2-40B4-BE49-F238E27FC236}">
                  <a16:creationId xmlns:a16="http://schemas.microsoft.com/office/drawing/2014/main" id="{7B140A84-E89E-4A80-9DF8-7BCA45F9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175" name="Freeform 53">
              <a:extLst>
                <a:ext uri="{FF2B5EF4-FFF2-40B4-BE49-F238E27FC236}">
                  <a16:creationId xmlns:a16="http://schemas.microsoft.com/office/drawing/2014/main" id="{279E1D6A-EFE2-44C6-A5BF-DFADF0DC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176" name="Freeform 54">
              <a:extLst>
                <a:ext uri="{FF2B5EF4-FFF2-40B4-BE49-F238E27FC236}">
                  <a16:creationId xmlns:a16="http://schemas.microsoft.com/office/drawing/2014/main" id="{C9FA2204-561F-4ABB-988C-03053820F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177" name="Freeform 55">
              <a:extLst>
                <a:ext uri="{FF2B5EF4-FFF2-40B4-BE49-F238E27FC236}">
                  <a16:creationId xmlns:a16="http://schemas.microsoft.com/office/drawing/2014/main" id="{8BD7D04E-AC0A-424F-BC40-28842DAF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178" name="Freeform 56">
              <a:extLst>
                <a:ext uri="{FF2B5EF4-FFF2-40B4-BE49-F238E27FC236}">
                  <a16:creationId xmlns:a16="http://schemas.microsoft.com/office/drawing/2014/main" id="{32B616A2-FE09-47DD-B58C-12EE58B7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179" name="Freeform 57">
              <a:extLst>
                <a:ext uri="{FF2B5EF4-FFF2-40B4-BE49-F238E27FC236}">
                  <a16:creationId xmlns:a16="http://schemas.microsoft.com/office/drawing/2014/main" id="{08C5EAF5-6064-484E-BA05-80D09D84E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180" name="Freeform 58">
              <a:extLst>
                <a:ext uri="{FF2B5EF4-FFF2-40B4-BE49-F238E27FC236}">
                  <a16:creationId xmlns:a16="http://schemas.microsoft.com/office/drawing/2014/main" id="{F11D90DF-D275-4725-884C-77E5E01D8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</p:grpSp>
      <p:sp useBgFill="1">
        <p:nvSpPr>
          <p:cNvPr id="181" name="Rectangle 65">
            <a:extLst>
              <a:ext uri="{FF2B5EF4-FFF2-40B4-BE49-F238E27FC236}">
                <a16:creationId xmlns:a16="http://schemas.microsoft.com/office/drawing/2014/main" id="{B7D4B16D-600A-41A1-8B1B-3727C56C0C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DE7C35E0-BD19-4AFC-81BF-7A7507E9C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0"/>
            <a:ext cx="1728807" cy="6858001"/>
            <a:chOff x="0" y="0"/>
            <a:chExt cx="2305051" cy="6858001"/>
          </a:xfrm>
          <a:solidFill>
            <a:schemeClr val="tx1">
              <a:alpha val="60000"/>
            </a:schemeClr>
          </a:solidFill>
          <a:effectLst/>
        </p:grpSpPr>
        <p:sp>
          <p:nvSpPr>
            <p:cNvPr id="182" name="Rectangle 5">
              <a:extLst>
                <a:ext uri="{FF2B5EF4-FFF2-40B4-BE49-F238E27FC236}">
                  <a16:creationId xmlns:a16="http://schemas.microsoft.com/office/drawing/2014/main" id="{1E08D20A-3975-4596-85C6-D467995862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183" name="Freeform 6">
              <a:extLst>
                <a:ext uri="{FF2B5EF4-FFF2-40B4-BE49-F238E27FC236}">
                  <a16:creationId xmlns:a16="http://schemas.microsoft.com/office/drawing/2014/main" id="{630A9349-BFE4-4720-A229-98DCD3B69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184" name="Freeform 7">
              <a:extLst>
                <a:ext uri="{FF2B5EF4-FFF2-40B4-BE49-F238E27FC236}">
                  <a16:creationId xmlns:a16="http://schemas.microsoft.com/office/drawing/2014/main" id="{28487744-BBC9-4D40-85B3-0D45003C33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185" name="Rectangle 8">
              <a:extLst>
                <a:ext uri="{FF2B5EF4-FFF2-40B4-BE49-F238E27FC236}">
                  <a16:creationId xmlns:a16="http://schemas.microsoft.com/office/drawing/2014/main" id="{FAD6EF4D-97BD-46B4-9B5B-CD70971DD5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73" name="Freeform 9">
              <a:extLst>
                <a:ext uri="{FF2B5EF4-FFF2-40B4-BE49-F238E27FC236}">
                  <a16:creationId xmlns:a16="http://schemas.microsoft.com/office/drawing/2014/main" id="{210DCC42-11D2-4162-B47A-869B3F669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74" name="Freeform 10">
              <a:extLst>
                <a:ext uri="{FF2B5EF4-FFF2-40B4-BE49-F238E27FC236}">
                  <a16:creationId xmlns:a16="http://schemas.microsoft.com/office/drawing/2014/main" id="{DE4880D6-6ECE-4F1B-B474-FE3940D04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75" name="Freeform 11">
              <a:extLst>
                <a:ext uri="{FF2B5EF4-FFF2-40B4-BE49-F238E27FC236}">
                  <a16:creationId xmlns:a16="http://schemas.microsoft.com/office/drawing/2014/main" id="{A1A39307-F675-49D2-9E45-28DA2AB5C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76" name="Freeform 12">
              <a:extLst>
                <a:ext uri="{FF2B5EF4-FFF2-40B4-BE49-F238E27FC236}">
                  <a16:creationId xmlns:a16="http://schemas.microsoft.com/office/drawing/2014/main" id="{AC5E23C5-C5D6-4BC3-9531-C0B2D7D29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77" name="Freeform 13">
              <a:extLst>
                <a:ext uri="{FF2B5EF4-FFF2-40B4-BE49-F238E27FC236}">
                  <a16:creationId xmlns:a16="http://schemas.microsoft.com/office/drawing/2014/main" id="{4D3FC0A7-9672-4B19-8D54-71C3B39F7A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78" name="Freeform 14">
              <a:extLst>
                <a:ext uri="{FF2B5EF4-FFF2-40B4-BE49-F238E27FC236}">
                  <a16:creationId xmlns:a16="http://schemas.microsoft.com/office/drawing/2014/main" id="{9911D04C-3FFB-4D1E-8F59-5C02692E3E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79" name="Freeform 15">
              <a:extLst>
                <a:ext uri="{FF2B5EF4-FFF2-40B4-BE49-F238E27FC236}">
                  <a16:creationId xmlns:a16="http://schemas.microsoft.com/office/drawing/2014/main" id="{A0178C8F-EF32-4F3D-B022-60A7DE136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80" name="Freeform 16">
              <a:extLst>
                <a:ext uri="{FF2B5EF4-FFF2-40B4-BE49-F238E27FC236}">
                  <a16:creationId xmlns:a16="http://schemas.microsoft.com/office/drawing/2014/main" id="{EEB2DD25-DE0D-48CE-8218-E4EF12273A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81" name="Freeform 17">
              <a:extLst>
                <a:ext uri="{FF2B5EF4-FFF2-40B4-BE49-F238E27FC236}">
                  <a16:creationId xmlns:a16="http://schemas.microsoft.com/office/drawing/2014/main" id="{13C92E55-66CB-48F7-BF28-5D8ED146BB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82" name="Freeform 18">
              <a:extLst>
                <a:ext uri="{FF2B5EF4-FFF2-40B4-BE49-F238E27FC236}">
                  <a16:creationId xmlns:a16="http://schemas.microsoft.com/office/drawing/2014/main" id="{CB0B6C7B-4820-48AB-92AF-896559F009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83" name="Freeform 19">
              <a:extLst>
                <a:ext uri="{FF2B5EF4-FFF2-40B4-BE49-F238E27FC236}">
                  <a16:creationId xmlns:a16="http://schemas.microsoft.com/office/drawing/2014/main" id="{2018EECD-4518-458F-989E-6FCAE5AE0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84" name="Freeform 20">
              <a:extLst>
                <a:ext uri="{FF2B5EF4-FFF2-40B4-BE49-F238E27FC236}">
                  <a16:creationId xmlns:a16="http://schemas.microsoft.com/office/drawing/2014/main" id="{1FB0915F-3C52-468A-87E7-F3EE381DA3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85" name="Freeform 21">
              <a:extLst>
                <a:ext uri="{FF2B5EF4-FFF2-40B4-BE49-F238E27FC236}">
                  <a16:creationId xmlns:a16="http://schemas.microsoft.com/office/drawing/2014/main" id="{7B184771-5A8E-4ED5-9179-24B19F26C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86" name="Freeform 22">
              <a:extLst>
                <a:ext uri="{FF2B5EF4-FFF2-40B4-BE49-F238E27FC236}">
                  <a16:creationId xmlns:a16="http://schemas.microsoft.com/office/drawing/2014/main" id="{BC5162D1-D64C-4FBA-BE86-11B27A7432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87" name="Freeform 23">
              <a:extLst>
                <a:ext uri="{FF2B5EF4-FFF2-40B4-BE49-F238E27FC236}">
                  <a16:creationId xmlns:a16="http://schemas.microsoft.com/office/drawing/2014/main" id="{9EFF345C-6A58-4123-B2D1-2ED9E3691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88" name="Freeform 24">
              <a:extLst>
                <a:ext uri="{FF2B5EF4-FFF2-40B4-BE49-F238E27FC236}">
                  <a16:creationId xmlns:a16="http://schemas.microsoft.com/office/drawing/2014/main" id="{03CE89F7-AE1C-4370-920E-EE04C4124F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89" name="Freeform 25">
              <a:extLst>
                <a:ext uri="{FF2B5EF4-FFF2-40B4-BE49-F238E27FC236}">
                  <a16:creationId xmlns:a16="http://schemas.microsoft.com/office/drawing/2014/main" id="{D6E298F6-F99D-49EF-B614-24D2179C23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90" name="Freeform 26">
              <a:extLst>
                <a:ext uri="{FF2B5EF4-FFF2-40B4-BE49-F238E27FC236}">
                  <a16:creationId xmlns:a16="http://schemas.microsoft.com/office/drawing/2014/main" id="{2424FD35-451D-468C-9EB2-8DA350C124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91" name="Freeform 27">
              <a:extLst>
                <a:ext uri="{FF2B5EF4-FFF2-40B4-BE49-F238E27FC236}">
                  <a16:creationId xmlns:a16="http://schemas.microsoft.com/office/drawing/2014/main" id="{45BC0C6F-B91F-42CC-9046-522FE8223C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92" name="Freeform 28">
              <a:extLst>
                <a:ext uri="{FF2B5EF4-FFF2-40B4-BE49-F238E27FC236}">
                  <a16:creationId xmlns:a16="http://schemas.microsoft.com/office/drawing/2014/main" id="{F88AFBEE-A8B5-4B18-B834-5269F6C13C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93" name="Freeform 29">
              <a:extLst>
                <a:ext uri="{FF2B5EF4-FFF2-40B4-BE49-F238E27FC236}">
                  <a16:creationId xmlns:a16="http://schemas.microsoft.com/office/drawing/2014/main" id="{64B0F493-EC69-4C85-87D4-287628231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94" name="Freeform 30">
              <a:extLst>
                <a:ext uri="{FF2B5EF4-FFF2-40B4-BE49-F238E27FC236}">
                  <a16:creationId xmlns:a16="http://schemas.microsoft.com/office/drawing/2014/main" id="{09920E7F-979C-40F6-8FB1-791325A4A4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95" name="Freeform 31">
              <a:extLst>
                <a:ext uri="{FF2B5EF4-FFF2-40B4-BE49-F238E27FC236}">
                  <a16:creationId xmlns:a16="http://schemas.microsoft.com/office/drawing/2014/main" id="{1387BCC3-D7BF-443E-B18C-87B696E64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96" name="Freeform 32">
              <a:extLst>
                <a:ext uri="{FF2B5EF4-FFF2-40B4-BE49-F238E27FC236}">
                  <a16:creationId xmlns:a16="http://schemas.microsoft.com/office/drawing/2014/main" id="{F1C0670D-9FA2-48D7-AFDB-4438ECC3EE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97" name="Rectangle 33">
              <a:extLst>
                <a:ext uri="{FF2B5EF4-FFF2-40B4-BE49-F238E27FC236}">
                  <a16:creationId xmlns:a16="http://schemas.microsoft.com/office/drawing/2014/main" id="{34088C0C-CAD1-4E66-A162-1D7020365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98" name="Freeform 34">
              <a:extLst>
                <a:ext uri="{FF2B5EF4-FFF2-40B4-BE49-F238E27FC236}">
                  <a16:creationId xmlns:a16="http://schemas.microsoft.com/office/drawing/2014/main" id="{B8C224A6-72B4-4763-B708-65A321D0D6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99" name="Freeform 35">
              <a:extLst>
                <a:ext uri="{FF2B5EF4-FFF2-40B4-BE49-F238E27FC236}">
                  <a16:creationId xmlns:a16="http://schemas.microsoft.com/office/drawing/2014/main" id="{2EE3A964-523C-470B-8B10-09053452C5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100" name="Freeform 36">
              <a:extLst>
                <a:ext uri="{FF2B5EF4-FFF2-40B4-BE49-F238E27FC236}">
                  <a16:creationId xmlns:a16="http://schemas.microsoft.com/office/drawing/2014/main" id="{1B87487E-C0EA-4E2A-8FC0-3D4C4F0177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101" name="Freeform 37">
              <a:extLst>
                <a:ext uri="{FF2B5EF4-FFF2-40B4-BE49-F238E27FC236}">
                  <a16:creationId xmlns:a16="http://schemas.microsoft.com/office/drawing/2014/main" id="{D8B57E7E-D885-4A0B-BBA0-E3BC3A68C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102" name="Freeform 38">
              <a:extLst>
                <a:ext uri="{FF2B5EF4-FFF2-40B4-BE49-F238E27FC236}">
                  <a16:creationId xmlns:a16="http://schemas.microsoft.com/office/drawing/2014/main" id="{6FB84573-B84B-4571-A6E5-91CD308E7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103" name="Freeform 39">
              <a:extLst>
                <a:ext uri="{FF2B5EF4-FFF2-40B4-BE49-F238E27FC236}">
                  <a16:creationId xmlns:a16="http://schemas.microsoft.com/office/drawing/2014/main" id="{7EE5EE00-E139-4AB9-ACFC-5E39CFA95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104" name="Freeform 40">
              <a:extLst>
                <a:ext uri="{FF2B5EF4-FFF2-40B4-BE49-F238E27FC236}">
                  <a16:creationId xmlns:a16="http://schemas.microsoft.com/office/drawing/2014/main" id="{5A38A6AA-6753-4EFE-94BB-96DF73975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105" name="Freeform 41">
              <a:extLst>
                <a:ext uri="{FF2B5EF4-FFF2-40B4-BE49-F238E27FC236}">
                  <a16:creationId xmlns:a16="http://schemas.microsoft.com/office/drawing/2014/main" id="{506AB599-570B-4547-97F4-F2C672301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106" name="Freeform 42">
              <a:extLst>
                <a:ext uri="{FF2B5EF4-FFF2-40B4-BE49-F238E27FC236}">
                  <a16:creationId xmlns:a16="http://schemas.microsoft.com/office/drawing/2014/main" id="{9AFDEA1E-DBAB-4507-8D36-786F19A85B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107" name="Freeform 43">
              <a:extLst>
                <a:ext uri="{FF2B5EF4-FFF2-40B4-BE49-F238E27FC236}">
                  <a16:creationId xmlns:a16="http://schemas.microsoft.com/office/drawing/2014/main" id="{C824D6F7-0BDF-4C8C-869D-BDDEB07641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108" name="Freeform 44">
              <a:extLst>
                <a:ext uri="{FF2B5EF4-FFF2-40B4-BE49-F238E27FC236}">
                  <a16:creationId xmlns:a16="http://schemas.microsoft.com/office/drawing/2014/main" id="{6953C491-AE0F-4D2B-9474-18D5E8B5DC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109" name="Rectangle 45">
              <a:extLst>
                <a:ext uri="{FF2B5EF4-FFF2-40B4-BE49-F238E27FC236}">
                  <a16:creationId xmlns:a16="http://schemas.microsoft.com/office/drawing/2014/main" id="{5B956350-9BDD-4090-B2B6-12C13D1CE2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110" name="Freeform 46">
              <a:extLst>
                <a:ext uri="{FF2B5EF4-FFF2-40B4-BE49-F238E27FC236}">
                  <a16:creationId xmlns:a16="http://schemas.microsoft.com/office/drawing/2014/main" id="{ECE31E80-E354-44C3-81E0-4E3E41DDF6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111" name="Freeform 47">
              <a:extLst>
                <a:ext uri="{FF2B5EF4-FFF2-40B4-BE49-F238E27FC236}">
                  <a16:creationId xmlns:a16="http://schemas.microsoft.com/office/drawing/2014/main" id="{9DFA35DB-5360-405A-A7EB-064E51FBC0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112" name="Freeform 48">
              <a:extLst>
                <a:ext uri="{FF2B5EF4-FFF2-40B4-BE49-F238E27FC236}">
                  <a16:creationId xmlns:a16="http://schemas.microsoft.com/office/drawing/2014/main" id="{2DA499BD-4313-4AD1-BE87-4BEF50FEC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113" name="Freeform 49">
              <a:extLst>
                <a:ext uri="{FF2B5EF4-FFF2-40B4-BE49-F238E27FC236}">
                  <a16:creationId xmlns:a16="http://schemas.microsoft.com/office/drawing/2014/main" id="{680E4C6D-12D1-417A-A709-EC416D98FA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114" name="Freeform 50">
              <a:extLst>
                <a:ext uri="{FF2B5EF4-FFF2-40B4-BE49-F238E27FC236}">
                  <a16:creationId xmlns:a16="http://schemas.microsoft.com/office/drawing/2014/main" id="{C93537B4-09B6-4CC6-92DE-3D3BDAC7A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115" name="Freeform 51">
              <a:extLst>
                <a:ext uri="{FF2B5EF4-FFF2-40B4-BE49-F238E27FC236}">
                  <a16:creationId xmlns:a16="http://schemas.microsoft.com/office/drawing/2014/main" id="{5D100FC5-9EA8-4DA7-AFA4-BC60831FD8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116" name="Freeform 52">
              <a:extLst>
                <a:ext uri="{FF2B5EF4-FFF2-40B4-BE49-F238E27FC236}">
                  <a16:creationId xmlns:a16="http://schemas.microsoft.com/office/drawing/2014/main" id="{3F10D757-6A3B-4314-9755-419B3738E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117" name="Freeform 53">
              <a:extLst>
                <a:ext uri="{FF2B5EF4-FFF2-40B4-BE49-F238E27FC236}">
                  <a16:creationId xmlns:a16="http://schemas.microsoft.com/office/drawing/2014/main" id="{28A4D881-D08B-4AAF-866D-7C3160112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118" name="Freeform 54">
              <a:extLst>
                <a:ext uri="{FF2B5EF4-FFF2-40B4-BE49-F238E27FC236}">
                  <a16:creationId xmlns:a16="http://schemas.microsoft.com/office/drawing/2014/main" id="{A666F3F8-571E-483F-9B9F-31EDB91A9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119" name="Freeform 55">
              <a:extLst>
                <a:ext uri="{FF2B5EF4-FFF2-40B4-BE49-F238E27FC236}">
                  <a16:creationId xmlns:a16="http://schemas.microsoft.com/office/drawing/2014/main" id="{18305C0F-0A00-450D-92A1-313C724398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120" name="Freeform 56">
              <a:extLst>
                <a:ext uri="{FF2B5EF4-FFF2-40B4-BE49-F238E27FC236}">
                  <a16:creationId xmlns:a16="http://schemas.microsoft.com/office/drawing/2014/main" id="{9A5635D8-CCB7-4D16-BB87-B1BC1AC97D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121" name="Freeform 57">
              <a:extLst>
                <a:ext uri="{FF2B5EF4-FFF2-40B4-BE49-F238E27FC236}">
                  <a16:creationId xmlns:a16="http://schemas.microsoft.com/office/drawing/2014/main" id="{7C10A784-B5EE-4486-96E7-3CC72B93A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  <p:sp>
          <p:nvSpPr>
            <p:cNvPr id="122" name="Freeform 58">
              <a:extLst>
                <a:ext uri="{FF2B5EF4-FFF2-40B4-BE49-F238E27FC236}">
                  <a16:creationId xmlns:a16="http://schemas.microsoft.com/office/drawing/2014/main" id="{AE5FA7CA-916C-4A34-A727-E0289D891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b-NO"/>
            </a:p>
          </p:txBody>
        </p:sp>
      </p:grpSp>
      <p:pic>
        <p:nvPicPr>
          <p:cNvPr id="124" name="Picture 2">
            <a:extLst>
              <a:ext uri="{FF2B5EF4-FFF2-40B4-BE49-F238E27FC236}">
                <a16:creationId xmlns:a16="http://schemas.microsoft.com/office/drawing/2014/main" id="{51039561-92F9-40EE-900B-6AA0F5804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" y="9525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2334" y="1122363"/>
            <a:ext cx="3395947" cy="4287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200" spc="-300" dirty="0"/>
              <a:t>Modul 2  Kom </a:t>
            </a:r>
            <a:r>
              <a:rPr lang="en-US" sz="5200" spc="-300" dirty="0" err="1"/>
              <a:t>i</a:t>
            </a:r>
            <a:r>
              <a:rPr lang="en-US" sz="5200" spc="-300" dirty="0"/>
              <a:t> gang med ChatGPT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88723" y="1122363"/>
            <a:ext cx="2112276" cy="428783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100" cap="all" dirty="0">
                <a:solidFill>
                  <a:schemeClr val="tx2"/>
                </a:solidFill>
              </a:rPr>
              <a:t>Del av </a:t>
            </a:r>
            <a:r>
              <a:rPr lang="en-US" sz="2100" cap="all" dirty="0" err="1">
                <a:solidFill>
                  <a:schemeClr val="tx2"/>
                </a:solidFill>
              </a:rPr>
              <a:t>kurset</a:t>
            </a:r>
            <a:r>
              <a:rPr lang="en-US" sz="2100" cap="all" dirty="0">
                <a:solidFill>
                  <a:schemeClr val="tx2"/>
                </a:solidFill>
              </a:rPr>
              <a:t>: Kom </a:t>
            </a:r>
            <a:r>
              <a:rPr lang="en-US" sz="2100" cap="all" dirty="0" err="1">
                <a:solidFill>
                  <a:schemeClr val="tx2"/>
                </a:solidFill>
              </a:rPr>
              <a:t>i</a:t>
            </a:r>
            <a:r>
              <a:rPr lang="en-US" sz="2100" cap="all" dirty="0">
                <a:solidFill>
                  <a:schemeClr val="tx2"/>
                </a:solidFill>
              </a:rPr>
              <a:t> gang med ChatGPT </a:t>
            </a:r>
            <a:r>
              <a:rPr lang="en-US" sz="2100" cap="all" dirty="0" err="1">
                <a:solidFill>
                  <a:schemeClr val="tx2"/>
                </a:solidFill>
              </a:rPr>
              <a:t>og</a:t>
            </a:r>
            <a:r>
              <a:rPr lang="en-US" sz="2100" cap="all" dirty="0">
                <a:solidFill>
                  <a:schemeClr val="tx2"/>
                </a:solidFill>
              </a:rPr>
              <a:t> AI-</a:t>
            </a:r>
            <a:r>
              <a:rPr lang="en-US" sz="2100" cap="all" dirty="0" err="1">
                <a:solidFill>
                  <a:schemeClr val="tx2"/>
                </a:solidFill>
              </a:rPr>
              <a:t>verktøy</a:t>
            </a:r>
            <a:endParaRPr lang="en-US" sz="2100" cap="all" dirty="0">
              <a:solidFill>
                <a:schemeClr val="tx2"/>
              </a:solidFill>
            </a:endParaRPr>
          </a:p>
        </p:txBody>
      </p: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D902DA06-324A-48CE-8C20-94535480A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08502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/>
              <a:t>1. Opprett bruker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F1FD639-E159-2DB0-F2DB-BF01F647DB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2557192"/>
              </p:ext>
            </p:extLst>
          </p:nvPr>
        </p:nvGraphicFramePr>
        <p:xfrm>
          <a:off x="856058" y="2440771"/>
          <a:ext cx="7429499" cy="3584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 Forstå grensesnittet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------------------------</a:t>
            </a:r>
          </a:p>
          <a:p>
            <a:r>
              <a:t>- Skriv i tekstfeltet</a:t>
            </a:r>
          </a:p>
          <a:p>
            <a:r>
              <a:t>- Trykk "Enter" for å få svar</a:t>
            </a:r>
          </a:p>
          <a:p>
            <a:r>
              <a:t>- ChatGPT svarer med sammenhengende tekst</a:t>
            </a:r>
          </a:p>
          <a:p>
            <a:r>
              <a:t>- Du kan stille oppfølgingsspørsmål i samme samtale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3. Enkle eksempler du kan prøve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-------------------------------</a:t>
            </a:r>
          </a:p>
          <a:p>
            <a:r>
              <a:t>- “Lag en middagsplan for uken”</a:t>
            </a:r>
          </a:p>
          <a:p>
            <a:r>
              <a:t>- “Skriv en høflig e-post til sjefen min”</a:t>
            </a:r>
          </a:p>
          <a:p>
            <a:r>
              <a:t>- “Gi meg 5 forslag til navn på en hund”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4. Tips til god bruk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--------------------</a:t>
            </a:r>
          </a:p>
          <a:p>
            <a:r>
              <a:t>- Vær tydelig i spørsmålene dine</a:t>
            </a:r>
          </a:p>
          <a:p>
            <a:r>
              <a:t>- Du kan spesifisere stil, språk, tone eller målgruppe</a:t>
            </a:r>
          </a:p>
          <a:p>
            <a:r>
              <a:t>f.eks. “Skriv en kort, morsom Instagram-tekst”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Oppgave: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--------</a:t>
            </a:r>
          </a:p>
          <a:p>
            <a:r>
              <a:t>Prøv å stille 3 spørsmål i ChatGPT og se hvordan den svarer. Test både fakta, kreativitet og hjelp til tekst.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Krets">
  <a:themeElements>
    <a:clrScheme name="Krets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Krets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rets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Krets</Template>
  <TotalTime>7</TotalTime>
  <Words>187</Words>
  <Application>Microsoft Office PowerPoint</Application>
  <PresentationFormat>Skjermfremvisning (4:3)</PresentationFormat>
  <Paragraphs>26</Paragraphs>
  <Slides>6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2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6</vt:i4>
      </vt:variant>
    </vt:vector>
  </HeadingPairs>
  <TitlesOfParts>
    <vt:vector size="9" baseType="lpstr">
      <vt:lpstr>Arial</vt:lpstr>
      <vt:lpstr>Tw Cen MT</vt:lpstr>
      <vt:lpstr>Krets</vt:lpstr>
      <vt:lpstr>Modul 2  Kom i gang med ChatGPT</vt:lpstr>
      <vt:lpstr>1. Opprett bruker</vt:lpstr>
      <vt:lpstr>2. Forstå grensesnittet</vt:lpstr>
      <vt:lpstr>3. Enkle eksempler du kan prøve</vt:lpstr>
      <vt:lpstr>4. Tips til god bruk</vt:lpstr>
      <vt:lpstr>Oppgave: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Roger Sørqvist</cp:lastModifiedBy>
  <cp:revision>2</cp:revision>
  <dcterms:created xsi:type="dcterms:W3CDTF">2013-01-27T09:14:16Z</dcterms:created>
  <dcterms:modified xsi:type="dcterms:W3CDTF">2025-06-19T10:14:26Z</dcterms:modified>
  <cp:category/>
</cp:coreProperties>
</file>