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7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00589-68B8-4C31-B752-2CE425E30EAA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ED66A6-3E30-4FC5-851E-01ED92C2188D}">
      <dgm:prSet/>
      <dgm:spPr/>
      <dgm:t>
        <a:bodyPr/>
        <a:lstStyle/>
        <a:p>
          <a:r>
            <a:rPr lang="en-US"/>
            <a:t>--------------</a:t>
          </a:r>
        </a:p>
      </dgm:t>
    </dgm:pt>
    <dgm:pt modelId="{B1F7E8EA-6DCB-4E42-8E08-E639A4EAA9C8}" type="parTrans" cxnId="{79A1B023-3D3D-4550-8F45-A38C5D8EC2BC}">
      <dgm:prSet/>
      <dgm:spPr/>
      <dgm:t>
        <a:bodyPr/>
        <a:lstStyle/>
        <a:p>
          <a:endParaRPr lang="en-US"/>
        </a:p>
      </dgm:t>
    </dgm:pt>
    <dgm:pt modelId="{060C4336-C2F2-45D7-92B1-086BF83D62C2}" type="sibTrans" cxnId="{79A1B023-3D3D-4550-8F45-A38C5D8EC2BC}">
      <dgm:prSet/>
      <dgm:spPr/>
      <dgm:t>
        <a:bodyPr/>
        <a:lstStyle/>
        <a:p>
          <a:endParaRPr lang="en-US"/>
        </a:p>
      </dgm:t>
    </dgm:pt>
    <dgm:pt modelId="{6A087400-3F0F-4376-97B2-2167ACE7E6A6}">
      <dgm:prSet/>
      <dgm:spPr/>
      <dgm:t>
        <a:bodyPr/>
        <a:lstStyle/>
        <a:p>
          <a:r>
            <a:rPr lang="en-US"/>
            <a:t>- Planlegge ukemenyer og handlelister</a:t>
          </a:r>
        </a:p>
      </dgm:t>
    </dgm:pt>
    <dgm:pt modelId="{3FBD7BCA-A4B3-4048-BDE2-48BF7FD19855}" type="parTrans" cxnId="{FC66DDB2-9519-4BF7-9A0E-35A66344162B}">
      <dgm:prSet/>
      <dgm:spPr/>
      <dgm:t>
        <a:bodyPr/>
        <a:lstStyle/>
        <a:p>
          <a:endParaRPr lang="en-US"/>
        </a:p>
      </dgm:t>
    </dgm:pt>
    <dgm:pt modelId="{B66191F4-E9DB-4380-B638-BF07A97E5446}" type="sibTrans" cxnId="{FC66DDB2-9519-4BF7-9A0E-35A66344162B}">
      <dgm:prSet/>
      <dgm:spPr/>
      <dgm:t>
        <a:bodyPr/>
        <a:lstStyle/>
        <a:p>
          <a:endParaRPr lang="en-US"/>
        </a:p>
      </dgm:t>
    </dgm:pt>
    <dgm:pt modelId="{14A9AA4B-2CE1-4E47-9BEC-D9DFA19678C2}">
      <dgm:prSet/>
      <dgm:spPr/>
      <dgm:t>
        <a:bodyPr/>
        <a:lstStyle/>
        <a:p>
          <a:r>
            <a:rPr lang="en-US"/>
            <a:t>- Lage pakkelister</a:t>
          </a:r>
        </a:p>
      </dgm:t>
    </dgm:pt>
    <dgm:pt modelId="{241B4891-CB1C-451B-AC04-7EECB5573810}" type="parTrans" cxnId="{CABC7722-AA32-4BBA-838C-42E28FED7660}">
      <dgm:prSet/>
      <dgm:spPr/>
      <dgm:t>
        <a:bodyPr/>
        <a:lstStyle/>
        <a:p>
          <a:endParaRPr lang="en-US"/>
        </a:p>
      </dgm:t>
    </dgm:pt>
    <dgm:pt modelId="{085F863C-9B24-4CDE-AC8C-ADE344D2F245}" type="sibTrans" cxnId="{CABC7722-AA32-4BBA-838C-42E28FED7660}">
      <dgm:prSet/>
      <dgm:spPr/>
      <dgm:t>
        <a:bodyPr/>
        <a:lstStyle/>
        <a:p>
          <a:endParaRPr lang="en-US"/>
        </a:p>
      </dgm:t>
    </dgm:pt>
    <dgm:pt modelId="{D41E98CB-7F48-497F-9584-946E64C855EB}">
      <dgm:prSet/>
      <dgm:spPr/>
      <dgm:t>
        <a:bodyPr/>
        <a:lstStyle/>
        <a:p>
          <a:r>
            <a:rPr lang="en-US"/>
            <a:t>- Skrive bursdagshilsener, invitasjoner, meldinger</a:t>
          </a:r>
        </a:p>
      </dgm:t>
    </dgm:pt>
    <dgm:pt modelId="{90849347-CE7B-4825-AAB2-DD79F9906B3B}" type="parTrans" cxnId="{ADB6B1F2-D9FE-471F-9DD3-8D830BAB4D67}">
      <dgm:prSet/>
      <dgm:spPr/>
      <dgm:t>
        <a:bodyPr/>
        <a:lstStyle/>
        <a:p>
          <a:endParaRPr lang="en-US"/>
        </a:p>
      </dgm:t>
    </dgm:pt>
    <dgm:pt modelId="{DFED3C23-6724-419A-BF9A-A0183F063E21}" type="sibTrans" cxnId="{ADB6B1F2-D9FE-471F-9DD3-8D830BAB4D67}">
      <dgm:prSet/>
      <dgm:spPr/>
      <dgm:t>
        <a:bodyPr/>
        <a:lstStyle/>
        <a:p>
          <a:endParaRPr lang="en-US"/>
        </a:p>
      </dgm:t>
    </dgm:pt>
    <dgm:pt modelId="{B2D9EDE9-D7F8-4935-8405-C4854CC40C40}" type="pres">
      <dgm:prSet presAssocID="{73D00589-68B8-4C31-B752-2CE425E30EAA}" presName="outerComposite" presStyleCnt="0">
        <dgm:presLayoutVars>
          <dgm:chMax val="5"/>
          <dgm:dir/>
          <dgm:resizeHandles val="exact"/>
        </dgm:presLayoutVars>
      </dgm:prSet>
      <dgm:spPr/>
    </dgm:pt>
    <dgm:pt modelId="{B05D10BD-300C-403B-AB38-A1B87C2D4360}" type="pres">
      <dgm:prSet presAssocID="{73D00589-68B8-4C31-B752-2CE425E30EAA}" presName="dummyMaxCanvas" presStyleCnt="0">
        <dgm:presLayoutVars/>
      </dgm:prSet>
      <dgm:spPr/>
    </dgm:pt>
    <dgm:pt modelId="{EE5507A4-A51E-4B21-9A75-E3CF47641491}" type="pres">
      <dgm:prSet presAssocID="{73D00589-68B8-4C31-B752-2CE425E30EAA}" presName="FourNodes_1" presStyleLbl="node1" presStyleIdx="0" presStyleCnt="4">
        <dgm:presLayoutVars>
          <dgm:bulletEnabled val="1"/>
        </dgm:presLayoutVars>
      </dgm:prSet>
      <dgm:spPr/>
    </dgm:pt>
    <dgm:pt modelId="{11C37C8C-55B0-4FDE-A138-3ADD17F160B2}" type="pres">
      <dgm:prSet presAssocID="{73D00589-68B8-4C31-B752-2CE425E30EAA}" presName="FourNodes_2" presStyleLbl="node1" presStyleIdx="1" presStyleCnt="4">
        <dgm:presLayoutVars>
          <dgm:bulletEnabled val="1"/>
        </dgm:presLayoutVars>
      </dgm:prSet>
      <dgm:spPr/>
    </dgm:pt>
    <dgm:pt modelId="{93784FCE-A760-486C-B9F5-11E0CA794235}" type="pres">
      <dgm:prSet presAssocID="{73D00589-68B8-4C31-B752-2CE425E30EAA}" presName="FourNodes_3" presStyleLbl="node1" presStyleIdx="2" presStyleCnt="4">
        <dgm:presLayoutVars>
          <dgm:bulletEnabled val="1"/>
        </dgm:presLayoutVars>
      </dgm:prSet>
      <dgm:spPr/>
    </dgm:pt>
    <dgm:pt modelId="{0F0CA0B2-2ECD-4FEF-BC67-00AD7148B03A}" type="pres">
      <dgm:prSet presAssocID="{73D00589-68B8-4C31-B752-2CE425E30EAA}" presName="FourNodes_4" presStyleLbl="node1" presStyleIdx="3" presStyleCnt="4">
        <dgm:presLayoutVars>
          <dgm:bulletEnabled val="1"/>
        </dgm:presLayoutVars>
      </dgm:prSet>
      <dgm:spPr/>
    </dgm:pt>
    <dgm:pt modelId="{A7B14213-B9A0-42E0-8D49-C27BA3CD77A1}" type="pres">
      <dgm:prSet presAssocID="{73D00589-68B8-4C31-B752-2CE425E30EAA}" presName="FourConn_1-2" presStyleLbl="fgAccFollowNode1" presStyleIdx="0" presStyleCnt="3">
        <dgm:presLayoutVars>
          <dgm:bulletEnabled val="1"/>
        </dgm:presLayoutVars>
      </dgm:prSet>
      <dgm:spPr/>
    </dgm:pt>
    <dgm:pt modelId="{0191E3FB-AD5F-4984-B352-536C45586FE3}" type="pres">
      <dgm:prSet presAssocID="{73D00589-68B8-4C31-B752-2CE425E30EAA}" presName="FourConn_2-3" presStyleLbl="fgAccFollowNode1" presStyleIdx="1" presStyleCnt="3">
        <dgm:presLayoutVars>
          <dgm:bulletEnabled val="1"/>
        </dgm:presLayoutVars>
      </dgm:prSet>
      <dgm:spPr/>
    </dgm:pt>
    <dgm:pt modelId="{53E9E2A9-BD96-4185-87A1-1D870826B95D}" type="pres">
      <dgm:prSet presAssocID="{73D00589-68B8-4C31-B752-2CE425E30EAA}" presName="FourConn_3-4" presStyleLbl="fgAccFollowNode1" presStyleIdx="2" presStyleCnt="3">
        <dgm:presLayoutVars>
          <dgm:bulletEnabled val="1"/>
        </dgm:presLayoutVars>
      </dgm:prSet>
      <dgm:spPr/>
    </dgm:pt>
    <dgm:pt modelId="{F073B2D5-E879-4AD9-ABA6-1BDC355FC8D6}" type="pres">
      <dgm:prSet presAssocID="{73D00589-68B8-4C31-B752-2CE425E30EAA}" presName="FourNodes_1_text" presStyleLbl="node1" presStyleIdx="3" presStyleCnt="4">
        <dgm:presLayoutVars>
          <dgm:bulletEnabled val="1"/>
        </dgm:presLayoutVars>
      </dgm:prSet>
      <dgm:spPr/>
    </dgm:pt>
    <dgm:pt modelId="{78AA51E9-6D63-4B31-9D46-EAE48D372336}" type="pres">
      <dgm:prSet presAssocID="{73D00589-68B8-4C31-B752-2CE425E30EAA}" presName="FourNodes_2_text" presStyleLbl="node1" presStyleIdx="3" presStyleCnt="4">
        <dgm:presLayoutVars>
          <dgm:bulletEnabled val="1"/>
        </dgm:presLayoutVars>
      </dgm:prSet>
      <dgm:spPr/>
    </dgm:pt>
    <dgm:pt modelId="{CC3D4FF7-D424-4445-A7C6-22DE98A6F475}" type="pres">
      <dgm:prSet presAssocID="{73D00589-68B8-4C31-B752-2CE425E30EAA}" presName="FourNodes_3_text" presStyleLbl="node1" presStyleIdx="3" presStyleCnt="4">
        <dgm:presLayoutVars>
          <dgm:bulletEnabled val="1"/>
        </dgm:presLayoutVars>
      </dgm:prSet>
      <dgm:spPr/>
    </dgm:pt>
    <dgm:pt modelId="{177A72BA-E295-4076-A44A-D7F327C7392E}" type="pres">
      <dgm:prSet presAssocID="{73D00589-68B8-4C31-B752-2CE425E30EA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28BF10E-07BA-4D06-8BC7-5DEFC9070F31}" type="presOf" srcId="{D41E98CB-7F48-497F-9584-946E64C855EB}" destId="{0F0CA0B2-2ECD-4FEF-BC67-00AD7148B03A}" srcOrd="0" destOrd="0" presId="urn:microsoft.com/office/officeart/2005/8/layout/vProcess5"/>
    <dgm:cxn modelId="{2CDF1019-34C7-4801-BE3F-56478095567F}" type="presOf" srcId="{C5ED66A6-3E30-4FC5-851E-01ED92C2188D}" destId="{EE5507A4-A51E-4B21-9A75-E3CF47641491}" srcOrd="0" destOrd="0" presId="urn:microsoft.com/office/officeart/2005/8/layout/vProcess5"/>
    <dgm:cxn modelId="{CABC7722-AA32-4BBA-838C-42E28FED7660}" srcId="{73D00589-68B8-4C31-B752-2CE425E30EAA}" destId="{14A9AA4B-2CE1-4E47-9BEC-D9DFA19678C2}" srcOrd="2" destOrd="0" parTransId="{241B4891-CB1C-451B-AC04-7EECB5573810}" sibTransId="{085F863C-9B24-4CDE-AC8C-ADE344D2F245}"/>
    <dgm:cxn modelId="{014B6423-61E8-4156-80B6-6A5D8414A55B}" type="presOf" srcId="{14A9AA4B-2CE1-4E47-9BEC-D9DFA19678C2}" destId="{CC3D4FF7-D424-4445-A7C6-22DE98A6F475}" srcOrd="1" destOrd="0" presId="urn:microsoft.com/office/officeart/2005/8/layout/vProcess5"/>
    <dgm:cxn modelId="{79A1B023-3D3D-4550-8F45-A38C5D8EC2BC}" srcId="{73D00589-68B8-4C31-B752-2CE425E30EAA}" destId="{C5ED66A6-3E30-4FC5-851E-01ED92C2188D}" srcOrd="0" destOrd="0" parTransId="{B1F7E8EA-6DCB-4E42-8E08-E639A4EAA9C8}" sibTransId="{060C4336-C2F2-45D7-92B1-086BF83D62C2}"/>
    <dgm:cxn modelId="{0E6CC33A-E657-44FA-9478-9AAF10717D28}" type="presOf" srcId="{6A087400-3F0F-4376-97B2-2167ACE7E6A6}" destId="{11C37C8C-55B0-4FDE-A138-3ADD17F160B2}" srcOrd="0" destOrd="0" presId="urn:microsoft.com/office/officeart/2005/8/layout/vProcess5"/>
    <dgm:cxn modelId="{6D87FD3F-57ED-45B5-BB37-411FD30DF3C4}" type="presOf" srcId="{D41E98CB-7F48-497F-9584-946E64C855EB}" destId="{177A72BA-E295-4076-A44A-D7F327C7392E}" srcOrd="1" destOrd="0" presId="urn:microsoft.com/office/officeart/2005/8/layout/vProcess5"/>
    <dgm:cxn modelId="{0323C963-B95F-4B01-A310-43DB20816C5E}" type="presOf" srcId="{14A9AA4B-2CE1-4E47-9BEC-D9DFA19678C2}" destId="{93784FCE-A760-486C-B9F5-11E0CA794235}" srcOrd="0" destOrd="0" presId="urn:microsoft.com/office/officeart/2005/8/layout/vProcess5"/>
    <dgm:cxn modelId="{680C2666-73F8-4902-A277-C334D439E4EA}" type="presOf" srcId="{73D00589-68B8-4C31-B752-2CE425E30EAA}" destId="{B2D9EDE9-D7F8-4935-8405-C4854CC40C40}" srcOrd="0" destOrd="0" presId="urn:microsoft.com/office/officeart/2005/8/layout/vProcess5"/>
    <dgm:cxn modelId="{09BACC7F-3F46-44A3-AAD4-377DCAC0939F}" type="presOf" srcId="{6A087400-3F0F-4376-97B2-2167ACE7E6A6}" destId="{78AA51E9-6D63-4B31-9D46-EAE48D372336}" srcOrd="1" destOrd="0" presId="urn:microsoft.com/office/officeart/2005/8/layout/vProcess5"/>
    <dgm:cxn modelId="{D1B3AE93-12AC-4503-A6D5-9649B47A5E49}" type="presOf" srcId="{C5ED66A6-3E30-4FC5-851E-01ED92C2188D}" destId="{F073B2D5-E879-4AD9-ABA6-1BDC355FC8D6}" srcOrd="1" destOrd="0" presId="urn:microsoft.com/office/officeart/2005/8/layout/vProcess5"/>
    <dgm:cxn modelId="{FC66DDB2-9519-4BF7-9A0E-35A66344162B}" srcId="{73D00589-68B8-4C31-B752-2CE425E30EAA}" destId="{6A087400-3F0F-4376-97B2-2167ACE7E6A6}" srcOrd="1" destOrd="0" parTransId="{3FBD7BCA-A4B3-4048-BDE2-48BF7FD19855}" sibTransId="{B66191F4-E9DB-4380-B638-BF07A97E5446}"/>
    <dgm:cxn modelId="{2FAC81C4-F4EA-4470-A507-CBC0E3268A16}" type="presOf" srcId="{085F863C-9B24-4CDE-AC8C-ADE344D2F245}" destId="{53E9E2A9-BD96-4185-87A1-1D870826B95D}" srcOrd="0" destOrd="0" presId="urn:microsoft.com/office/officeart/2005/8/layout/vProcess5"/>
    <dgm:cxn modelId="{DC3F99D9-5606-48BB-AB3E-2972A383C71B}" type="presOf" srcId="{B66191F4-E9DB-4380-B638-BF07A97E5446}" destId="{0191E3FB-AD5F-4984-B352-536C45586FE3}" srcOrd="0" destOrd="0" presId="urn:microsoft.com/office/officeart/2005/8/layout/vProcess5"/>
    <dgm:cxn modelId="{ADB6B1F2-D9FE-471F-9DD3-8D830BAB4D67}" srcId="{73D00589-68B8-4C31-B752-2CE425E30EAA}" destId="{D41E98CB-7F48-497F-9584-946E64C855EB}" srcOrd="3" destOrd="0" parTransId="{90849347-CE7B-4825-AAB2-DD79F9906B3B}" sibTransId="{DFED3C23-6724-419A-BF9A-A0183F063E21}"/>
    <dgm:cxn modelId="{7ECD70FC-C142-4852-A192-DE47433B0C50}" type="presOf" srcId="{060C4336-C2F2-45D7-92B1-086BF83D62C2}" destId="{A7B14213-B9A0-42E0-8D49-C27BA3CD77A1}" srcOrd="0" destOrd="0" presId="urn:microsoft.com/office/officeart/2005/8/layout/vProcess5"/>
    <dgm:cxn modelId="{2F3B344F-1CBD-43AD-8590-A43EE2943AAF}" type="presParOf" srcId="{B2D9EDE9-D7F8-4935-8405-C4854CC40C40}" destId="{B05D10BD-300C-403B-AB38-A1B87C2D4360}" srcOrd="0" destOrd="0" presId="urn:microsoft.com/office/officeart/2005/8/layout/vProcess5"/>
    <dgm:cxn modelId="{B5575197-2451-450E-ABFA-0CCC9D994F73}" type="presParOf" srcId="{B2D9EDE9-D7F8-4935-8405-C4854CC40C40}" destId="{EE5507A4-A51E-4B21-9A75-E3CF47641491}" srcOrd="1" destOrd="0" presId="urn:microsoft.com/office/officeart/2005/8/layout/vProcess5"/>
    <dgm:cxn modelId="{5498A7EE-6FE2-4FED-9FCF-8E590E908D7F}" type="presParOf" srcId="{B2D9EDE9-D7F8-4935-8405-C4854CC40C40}" destId="{11C37C8C-55B0-4FDE-A138-3ADD17F160B2}" srcOrd="2" destOrd="0" presId="urn:microsoft.com/office/officeart/2005/8/layout/vProcess5"/>
    <dgm:cxn modelId="{359CA1E3-8156-4FFF-A4B2-B72F4F2CB510}" type="presParOf" srcId="{B2D9EDE9-D7F8-4935-8405-C4854CC40C40}" destId="{93784FCE-A760-486C-B9F5-11E0CA794235}" srcOrd="3" destOrd="0" presId="urn:microsoft.com/office/officeart/2005/8/layout/vProcess5"/>
    <dgm:cxn modelId="{35945C80-923C-4303-9366-862992F4EDBD}" type="presParOf" srcId="{B2D9EDE9-D7F8-4935-8405-C4854CC40C40}" destId="{0F0CA0B2-2ECD-4FEF-BC67-00AD7148B03A}" srcOrd="4" destOrd="0" presId="urn:microsoft.com/office/officeart/2005/8/layout/vProcess5"/>
    <dgm:cxn modelId="{AC2B04DF-FB01-420C-ACDD-B29D3FA1E71B}" type="presParOf" srcId="{B2D9EDE9-D7F8-4935-8405-C4854CC40C40}" destId="{A7B14213-B9A0-42E0-8D49-C27BA3CD77A1}" srcOrd="5" destOrd="0" presId="urn:microsoft.com/office/officeart/2005/8/layout/vProcess5"/>
    <dgm:cxn modelId="{008DCA33-B68A-4636-A505-B026F2711764}" type="presParOf" srcId="{B2D9EDE9-D7F8-4935-8405-C4854CC40C40}" destId="{0191E3FB-AD5F-4984-B352-536C45586FE3}" srcOrd="6" destOrd="0" presId="urn:microsoft.com/office/officeart/2005/8/layout/vProcess5"/>
    <dgm:cxn modelId="{E188D633-E293-4A61-9244-CCC9033539CD}" type="presParOf" srcId="{B2D9EDE9-D7F8-4935-8405-C4854CC40C40}" destId="{53E9E2A9-BD96-4185-87A1-1D870826B95D}" srcOrd="7" destOrd="0" presId="urn:microsoft.com/office/officeart/2005/8/layout/vProcess5"/>
    <dgm:cxn modelId="{6F4DA12B-3885-4FFD-8290-0503FE7C18A4}" type="presParOf" srcId="{B2D9EDE9-D7F8-4935-8405-C4854CC40C40}" destId="{F073B2D5-E879-4AD9-ABA6-1BDC355FC8D6}" srcOrd="8" destOrd="0" presId="urn:microsoft.com/office/officeart/2005/8/layout/vProcess5"/>
    <dgm:cxn modelId="{98627322-8B84-45B9-9496-CA6400BCF928}" type="presParOf" srcId="{B2D9EDE9-D7F8-4935-8405-C4854CC40C40}" destId="{78AA51E9-6D63-4B31-9D46-EAE48D372336}" srcOrd="9" destOrd="0" presId="urn:microsoft.com/office/officeart/2005/8/layout/vProcess5"/>
    <dgm:cxn modelId="{8F1AEE2A-CCFC-48C4-B313-CCFC3443B160}" type="presParOf" srcId="{B2D9EDE9-D7F8-4935-8405-C4854CC40C40}" destId="{CC3D4FF7-D424-4445-A7C6-22DE98A6F475}" srcOrd="10" destOrd="0" presId="urn:microsoft.com/office/officeart/2005/8/layout/vProcess5"/>
    <dgm:cxn modelId="{DBFEB59C-30AC-4F1B-A7CC-D8F5F6777DDD}" type="presParOf" srcId="{B2D9EDE9-D7F8-4935-8405-C4854CC40C40}" destId="{177A72BA-E295-4076-A44A-D7F327C7392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6E95F-52C7-43E1-B9D1-4C1E3839D7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AF5830-057A-4A95-8229-BD768939EB3E}">
      <dgm:prSet/>
      <dgm:spPr/>
      <dgm:t>
        <a:bodyPr/>
        <a:lstStyle/>
        <a:p>
          <a:r>
            <a:rPr lang="en-US"/>
            <a:t>---------------------</a:t>
          </a:r>
        </a:p>
      </dgm:t>
    </dgm:pt>
    <dgm:pt modelId="{AA6337FA-DBB5-4130-8E3A-C87F2421BBBC}" type="parTrans" cxnId="{C63DC372-440E-4F51-84D0-F8B6BA34A14E}">
      <dgm:prSet/>
      <dgm:spPr/>
      <dgm:t>
        <a:bodyPr/>
        <a:lstStyle/>
        <a:p>
          <a:endParaRPr lang="en-US"/>
        </a:p>
      </dgm:t>
    </dgm:pt>
    <dgm:pt modelId="{F5DE7311-B278-48AF-B2F2-7F378D0AF044}" type="sibTrans" cxnId="{C63DC372-440E-4F51-84D0-F8B6BA34A14E}">
      <dgm:prSet/>
      <dgm:spPr/>
      <dgm:t>
        <a:bodyPr/>
        <a:lstStyle/>
        <a:p>
          <a:endParaRPr lang="en-US"/>
        </a:p>
      </dgm:t>
    </dgm:pt>
    <dgm:pt modelId="{233E8993-B667-4307-B867-08FFAAED518C}">
      <dgm:prSet/>
      <dgm:spPr/>
      <dgm:t>
        <a:bodyPr/>
        <a:lstStyle/>
        <a:p>
          <a:r>
            <a:rPr lang="en-US"/>
            <a:t>- Skrive e-post eller rapporter</a:t>
          </a:r>
        </a:p>
      </dgm:t>
    </dgm:pt>
    <dgm:pt modelId="{DBA71D98-F38A-482B-A0B9-B7B897D632F9}" type="parTrans" cxnId="{1A760EA7-1531-4591-8238-CEECD38E4BE7}">
      <dgm:prSet/>
      <dgm:spPr/>
      <dgm:t>
        <a:bodyPr/>
        <a:lstStyle/>
        <a:p>
          <a:endParaRPr lang="en-US"/>
        </a:p>
      </dgm:t>
    </dgm:pt>
    <dgm:pt modelId="{77246F18-DD5C-4561-BCAB-CC24C3F69294}" type="sibTrans" cxnId="{1A760EA7-1531-4591-8238-CEECD38E4BE7}">
      <dgm:prSet/>
      <dgm:spPr/>
      <dgm:t>
        <a:bodyPr/>
        <a:lstStyle/>
        <a:p>
          <a:endParaRPr lang="en-US"/>
        </a:p>
      </dgm:t>
    </dgm:pt>
    <dgm:pt modelId="{CAC0B966-E4F2-4A9E-BFE4-5D1C35A19095}">
      <dgm:prSet/>
      <dgm:spPr/>
      <dgm:t>
        <a:bodyPr/>
        <a:lstStyle/>
        <a:p>
          <a:r>
            <a:rPr lang="en-US"/>
            <a:t>- Hjelpe til med Word, Excel (f.eks. formelbeskrivelser)</a:t>
          </a:r>
        </a:p>
      </dgm:t>
    </dgm:pt>
    <dgm:pt modelId="{28B6EB01-D56C-4973-AAF1-48C4F76B7DE9}" type="parTrans" cxnId="{96E407BB-68A1-493C-BA80-917AB9253260}">
      <dgm:prSet/>
      <dgm:spPr/>
      <dgm:t>
        <a:bodyPr/>
        <a:lstStyle/>
        <a:p>
          <a:endParaRPr lang="en-US"/>
        </a:p>
      </dgm:t>
    </dgm:pt>
    <dgm:pt modelId="{AA1D74F7-A7DF-4666-9D1E-4D35EE45067C}" type="sibTrans" cxnId="{96E407BB-68A1-493C-BA80-917AB9253260}">
      <dgm:prSet/>
      <dgm:spPr/>
      <dgm:t>
        <a:bodyPr/>
        <a:lstStyle/>
        <a:p>
          <a:endParaRPr lang="en-US"/>
        </a:p>
      </dgm:t>
    </dgm:pt>
    <dgm:pt modelId="{31038C06-8FF1-45C1-9BED-93407950D21D}">
      <dgm:prSet/>
      <dgm:spPr/>
      <dgm:t>
        <a:bodyPr/>
        <a:lstStyle/>
        <a:p>
          <a:r>
            <a:rPr lang="en-US"/>
            <a:t>- Lage idéutkast, stillingsannonser, enkle presentasjoner</a:t>
          </a:r>
        </a:p>
      </dgm:t>
    </dgm:pt>
    <dgm:pt modelId="{9D52F5BD-7773-4A27-B9CB-62F5DF365A44}" type="parTrans" cxnId="{6856F260-3083-4840-B797-4891DF175C5F}">
      <dgm:prSet/>
      <dgm:spPr/>
      <dgm:t>
        <a:bodyPr/>
        <a:lstStyle/>
        <a:p>
          <a:endParaRPr lang="en-US"/>
        </a:p>
      </dgm:t>
    </dgm:pt>
    <dgm:pt modelId="{37B11958-B846-4AF1-8C6E-996CB4E1CB87}" type="sibTrans" cxnId="{6856F260-3083-4840-B797-4891DF175C5F}">
      <dgm:prSet/>
      <dgm:spPr/>
      <dgm:t>
        <a:bodyPr/>
        <a:lstStyle/>
        <a:p>
          <a:endParaRPr lang="en-US"/>
        </a:p>
      </dgm:t>
    </dgm:pt>
    <dgm:pt modelId="{0C45AB83-C602-4332-8C6C-00F3FF645290}" type="pres">
      <dgm:prSet presAssocID="{AAD6E95F-52C7-43E1-B9D1-4C1E3839D7B5}" presName="root" presStyleCnt="0">
        <dgm:presLayoutVars>
          <dgm:dir/>
          <dgm:resizeHandles val="exact"/>
        </dgm:presLayoutVars>
      </dgm:prSet>
      <dgm:spPr/>
    </dgm:pt>
    <dgm:pt modelId="{6DA2A540-57CD-4737-9419-5EC59CEC6BB1}" type="pres">
      <dgm:prSet presAssocID="{E6AF5830-057A-4A95-8229-BD768939EB3E}" presName="compNode" presStyleCnt="0"/>
      <dgm:spPr/>
    </dgm:pt>
    <dgm:pt modelId="{68ED2FB5-A461-4086-8630-A4B5BDEC470A}" type="pres">
      <dgm:prSet presAssocID="{E6AF5830-057A-4A95-8229-BD768939EB3E}" presName="bgRect" presStyleLbl="bgShp" presStyleIdx="0" presStyleCnt="4"/>
      <dgm:spPr/>
    </dgm:pt>
    <dgm:pt modelId="{C684D2FD-DDEB-4A2E-96D8-A2282E4796EC}" type="pres">
      <dgm:prSet presAssocID="{E6AF5830-057A-4A95-8229-BD768939EB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86E91981-5DC8-46FC-A484-18B383386B8C}" type="pres">
      <dgm:prSet presAssocID="{E6AF5830-057A-4A95-8229-BD768939EB3E}" presName="spaceRect" presStyleCnt="0"/>
      <dgm:spPr/>
    </dgm:pt>
    <dgm:pt modelId="{A07B4236-CCDE-4DC1-BA91-39C69A6E6225}" type="pres">
      <dgm:prSet presAssocID="{E6AF5830-057A-4A95-8229-BD768939EB3E}" presName="parTx" presStyleLbl="revTx" presStyleIdx="0" presStyleCnt="4">
        <dgm:presLayoutVars>
          <dgm:chMax val="0"/>
          <dgm:chPref val="0"/>
        </dgm:presLayoutVars>
      </dgm:prSet>
      <dgm:spPr/>
    </dgm:pt>
    <dgm:pt modelId="{6DADD56A-0E7E-4D06-B5FF-D69C675D14C4}" type="pres">
      <dgm:prSet presAssocID="{F5DE7311-B278-48AF-B2F2-7F378D0AF044}" presName="sibTrans" presStyleCnt="0"/>
      <dgm:spPr/>
    </dgm:pt>
    <dgm:pt modelId="{9EE4224C-39FD-4454-9986-99D089CB429A}" type="pres">
      <dgm:prSet presAssocID="{233E8993-B667-4307-B867-08FFAAED518C}" presName="compNode" presStyleCnt="0"/>
      <dgm:spPr/>
    </dgm:pt>
    <dgm:pt modelId="{BE3EBCC1-3E2A-41F5-A323-F5D9B76B2C44}" type="pres">
      <dgm:prSet presAssocID="{233E8993-B667-4307-B867-08FFAAED518C}" presName="bgRect" presStyleLbl="bgShp" presStyleIdx="1" presStyleCnt="4"/>
      <dgm:spPr/>
    </dgm:pt>
    <dgm:pt modelId="{FA23976F-9CD4-42C3-9711-BA0857992E56}" type="pres">
      <dgm:prSet presAssocID="{233E8993-B667-4307-B867-08FFAAED51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93561C23-6776-4525-84D1-83D89D991E86}" type="pres">
      <dgm:prSet presAssocID="{233E8993-B667-4307-B867-08FFAAED518C}" presName="spaceRect" presStyleCnt="0"/>
      <dgm:spPr/>
    </dgm:pt>
    <dgm:pt modelId="{5AB446C7-8236-45F4-92B9-4805D9C0AA39}" type="pres">
      <dgm:prSet presAssocID="{233E8993-B667-4307-B867-08FFAAED518C}" presName="parTx" presStyleLbl="revTx" presStyleIdx="1" presStyleCnt="4">
        <dgm:presLayoutVars>
          <dgm:chMax val="0"/>
          <dgm:chPref val="0"/>
        </dgm:presLayoutVars>
      </dgm:prSet>
      <dgm:spPr/>
    </dgm:pt>
    <dgm:pt modelId="{3A59735A-9725-41F9-9312-A296B671E396}" type="pres">
      <dgm:prSet presAssocID="{77246F18-DD5C-4561-BCAB-CC24C3F69294}" presName="sibTrans" presStyleCnt="0"/>
      <dgm:spPr/>
    </dgm:pt>
    <dgm:pt modelId="{432079CD-4627-4906-83D2-5FEF080165C1}" type="pres">
      <dgm:prSet presAssocID="{CAC0B966-E4F2-4A9E-BFE4-5D1C35A19095}" presName="compNode" presStyleCnt="0"/>
      <dgm:spPr/>
    </dgm:pt>
    <dgm:pt modelId="{F9CA496B-37A8-470F-98CA-BDA026A5720A}" type="pres">
      <dgm:prSet presAssocID="{CAC0B966-E4F2-4A9E-BFE4-5D1C35A19095}" presName="bgRect" presStyleLbl="bgShp" presStyleIdx="2" presStyleCnt="4"/>
      <dgm:spPr/>
    </dgm:pt>
    <dgm:pt modelId="{E40E72C1-4EDB-4417-852B-4006E61EE23F}" type="pres">
      <dgm:prSet presAssocID="{CAC0B966-E4F2-4A9E-BFE4-5D1C35A1909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57C67E9C-2AEA-47BA-87C7-4E20833B0537}" type="pres">
      <dgm:prSet presAssocID="{CAC0B966-E4F2-4A9E-BFE4-5D1C35A19095}" presName="spaceRect" presStyleCnt="0"/>
      <dgm:spPr/>
    </dgm:pt>
    <dgm:pt modelId="{E8115EDD-16C0-4289-9A97-15B3213020CD}" type="pres">
      <dgm:prSet presAssocID="{CAC0B966-E4F2-4A9E-BFE4-5D1C35A19095}" presName="parTx" presStyleLbl="revTx" presStyleIdx="2" presStyleCnt="4">
        <dgm:presLayoutVars>
          <dgm:chMax val="0"/>
          <dgm:chPref val="0"/>
        </dgm:presLayoutVars>
      </dgm:prSet>
      <dgm:spPr/>
    </dgm:pt>
    <dgm:pt modelId="{44D8BC32-9D97-45D4-94C5-52426B07D845}" type="pres">
      <dgm:prSet presAssocID="{AA1D74F7-A7DF-4666-9D1E-4D35EE45067C}" presName="sibTrans" presStyleCnt="0"/>
      <dgm:spPr/>
    </dgm:pt>
    <dgm:pt modelId="{E72E2F63-7E75-4211-91F7-32ACE1C8FA87}" type="pres">
      <dgm:prSet presAssocID="{31038C06-8FF1-45C1-9BED-93407950D21D}" presName="compNode" presStyleCnt="0"/>
      <dgm:spPr/>
    </dgm:pt>
    <dgm:pt modelId="{70E68D97-94C1-4685-80A2-16F1A931C6DD}" type="pres">
      <dgm:prSet presAssocID="{31038C06-8FF1-45C1-9BED-93407950D21D}" presName="bgRect" presStyleLbl="bgShp" presStyleIdx="3" presStyleCnt="4"/>
      <dgm:spPr/>
    </dgm:pt>
    <dgm:pt modelId="{A4BEAD8C-F709-4F8F-A755-0E48D04A67C4}" type="pres">
      <dgm:prSet presAssocID="{31038C06-8FF1-45C1-9BED-93407950D21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 Animal"/>
        </a:ext>
      </dgm:extLst>
    </dgm:pt>
    <dgm:pt modelId="{E9EFD895-30CF-412A-B704-85377EF5B17E}" type="pres">
      <dgm:prSet presAssocID="{31038C06-8FF1-45C1-9BED-93407950D21D}" presName="spaceRect" presStyleCnt="0"/>
      <dgm:spPr/>
    </dgm:pt>
    <dgm:pt modelId="{8561ABC4-2684-4A6B-8968-66BBB8EBA952}" type="pres">
      <dgm:prSet presAssocID="{31038C06-8FF1-45C1-9BED-93407950D21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E0D0417-C5F7-479C-A021-767F411B6F75}" type="presOf" srcId="{233E8993-B667-4307-B867-08FFAAED518C}" destId="{5AB446C7-8236-45F4-92B9-4805D9C0AA39}" srcOrd="0" destOrd="0" presId="urn:microsoft.com/office/officeart/2018/2/layout/IconVerticalSolidList"/>
    <dgm:cxn modelId="{BD4D673F-D804-4E84-9707-5D0C64A0C5BC}" type="presOf" srcId="{31038C06-8FF1-45C1-9BED-93407950D21D}" destId="{8561ABC4-2684-4A6B-8968-66BBB8EBA952}" srcOrd="0" destOrd="0" presId="urn:microsoft.com/office/officeart/2018/2/layout/IconVerticalSolidList"/>
    <dgm:cxn modelId="{6856F260-3083-4840-B797-4891DF175C5F}" srcId="{AAD6E95F-52C7-43E1-B9D1-4C1E3839D7B5}" destId="{31038C06-8FF1-45C1-9BED-93407950D21D}" srcOrd="3" destOrd="0" parTransId="{9D52F5BD-7773-4A27-B9CB-62F5DF365A44}" sibTransId="{37B11958-B846-4AF1-8C6E-996CB4E1CB87}"/>
    <dgm:cxn modelId="{C63DC372-440E-4F51-84D0-F8B6BA34A14E}" srcId="{AAD6E95F-52C7-43E1-B9D1-4C1E3839D7B5}" destId="{E6AF5830-057A-4A95-8229-BD768939EB3E}" srcOrd="0" destOrd="0" parTransId="{AA6337FA-DBB5-4130-8E3A-C87F2421BBBC}" sibTransId="{F5DE7311-B278-48AF-B2F2-7F378D0AF044}"/>
    <dgm:cxn modelId="{1A760EA7-1531-4591-8238-CEECD38E4BE7}" srcId="{AAD6E95F-52C7-43E1-B9D1-4C1E3839D7B5}" destId="{233E8993-B667-4307-B867-08FFAAED518C}" srcOrd="1" destOrd="0" parTransId="{DBA71D98-F38A-482B-A0B9-B7B897D632F9}" sibTransId="{77246F18-DD5C-4561-BCAB-CC24C3F69294}"/>
    <dgm:cxn modelId="{2159CCA8-9113-4B95-86FE-B81472AADC12}" type="presOf" srcId="{E6AF5830-057A-4A95-8229-BD768939EB3E}" destId="{A07B4236-CCDE-4DC1-BA91-39C69A6E6225}" srcOrd="0" destOrd="0" presId="urn:microsoft.com/office/officeart/2018/2/layout/IconVerticalSolidList"/>
    <dgm:cxn modelId="{96E407BB-68A1-493C-BA80-917AB9253260}" srcId="{AAD6E95F-52C7-43E1-B9D1-4C1E3839D7B5}" destId="{CAC0B966-E4F2-4A9E-BFE4-5D1C35A19095}" srcOrd="2" destOrd="0" parTransId="{28B6EB01-D56C-4973-AAF1-48C4F76B7DE9}" sibTransId="{AA1D74F7-A7DF-4666-9D1E-4D35EE45067C}"/>
    <dgm:cxn modelId="{416660E4-53FA-47FF-87A7-1565028FB094}" type="presOf" srcId="{CAC0B966-E4F2-4A9E-BFE4-5D1C35A19095}" destId="{E8115EDD-16C0-4289-9A97-15B3213020CD}" srcOrd="0" destOrd="0" presId="urn:microsoft.com/office/officeart/2018/2/layout/IconVerticalSolidList"/>
    <dgm:cxn modelId="{C476A5ED-E48F-4CB4-8917-26C078D27125}" type="presOf" srcId="{AAD6E95F-52C7-43E1-B9D1-4C1E3839D7B5}" destId="{0C45AB83-C602-4332-8C6C-00F3FF645290}" srcOrd="0" destOrd="0" presId="urn:microsoft.com/office/officeart/2018/2/layout/IconVerticalSolidList"/>
    <dgm:cxn modelId="{1637CB33-5479-42D5-8FBF-5A23D0EE00AF}" type="presParOf" srcId="{0C45AB83-C602-4332-8C6C-00F3FF645290}" destId="{6DA2A540-57CD-4737-9419-5EC59CEC6BB1}" srcOrd="0" destOrd="0" presId="urn:microsoft.com/office/officeart/2018/2/layout/IconVerticalSolidList"/>
    <dgm:cxn modelId="{24BFD4C5-CC0D-493F-8491-A8BDCFF0C046}" type="presParOf" srcId="{6DA2A540-57CD-4737-9419-5EC59CEC6BB1}" destId="{68ED2FB5-A461-4086-8630-A4B5BDEC470A}" srcOrd="0" destOrd="0" presId="urn:microsoft.com/office/officeart/2018/2/layout/IconVerticalSolidList"/>
    <dgm:cxn modelId="{E1ED9A6F-5CC4-4900-A105-4005A504B527}" type="presParOf" srcId="{6DA2A540-57CD-4737-9419-5EC59CEC6BB1}" destId="{C684D2FD-DDEB-4A2E-96D8-A2282E4796EC}" srcOrd="1" destOrd="0" presId="urn:microsoft.com/office/officeart/2018/2/layout/IconVerticalSolidList"/>
    <dgm:cxn modelId="{91A477C7-237D-40DB-9E05-093B04514B00}" type="presParOf" srcId="{6DA2A540-57CD-4737-9419-5EC59CEC6BB1}" destId="{86E91981-5DC8-46FC-A484-18B383386B8C}" srcOrd="2" destOrd="0" presId="urn:microsoft.com/office/officeart/2018/2/layout/IconVerticalSolidList"/>
    <dgm:cxn modelId="{8CEDA914-E9FA-4FD1-ABE7-5ECB9204F3EC}" type="presParOf" srcId="{6DA2A540-57CD-4737-9419-5EC59CEC6BB1}" destId="{A07B4236-CCDE-4DC1-BA91-39C69A6E6225}" srcOrd="3" destOrd="0" presId="urn:microsoft.com/office/officeart/2018/2/layout/IconVerticalSolidList"/>
    <dgm:cxn modelId="{E86D3EE6-AB74-401D-BEC4-50CE82FD3A44}" type="presParOf" srcId="{0C45AB83-C602-4332-8C6C-00F3FF645290}" destId="{6DADD56A-0E7E-4D06-B5FF-D69C675D14C4}" srcOrd="1" destOrd="0" presId="urn:microsoft.com/office/officeart/2018/2/layout/IconVerticalSolidList"/>
    <dgm:cxn modelId="{540ECE70-31D3-4691-8EA1-B119CA299CB3}" type="presParOf" srcId="{0C45AB83-C602-4332-8C6C-00F3FF645290}" destId="{9EE4224C-39FD-4454-9986-99D089CB429A}" srcOrd="2" destOrd="0" presId="urn:microsoft.com/office/officeart/2018/2/layout/IconVerticalSolidList"/>
    <dgm:cxn modelId="{C440FF6B-53FD-41D6-9FE0-78ECAFD48B7E}" type="presParOf" srcId="{9EE4224C-39FD-4454-9986-99D089CB429A}" destId="{BE3EBCC1-3E2A-41F5-A323-F5D9B76B2C44}" srcOrd="0" destOrd="0" presId="urn:microsoft.com/office/officeart/2018/2/layout/IconVerticalSolidList"/>
    <dgm:cxn modelId="{B0964488-EE5F-4D44-9D90-79406D8E73EE}" type="presParOf" srcId="{9EE4224C-39FD-4454-9986-99D089CB429A}" destId="{FA23976F-9CD4-42C3-9711-BA0857992E56}" srcOrd="1" destOrd="0" presId="urn:microsoft.com/office/officeart/2018/2/layout/IconVerticalSolidList"/>
    <dgm:cxn modelId="{333AF161-CCA4-4C3D-B8A3-2E8A237AEB33}" type="presParOf" srcId="{9EE4224C-39FD-4454-9986-99D089CB429A}" destId="{93561C23-6776-4525-84D1-83D89D991E86}" srcOrd="2" destOrd="0" presId="urn:microsoft.com/office/officeart/2018/2/layout/IconVerticalSolidList"/>
    <dgm:cxn modelId="{BA8EBDD3-4BCB-4F68-B303-08197AD824D6}" type="presParOf" srcId="{9EE4224C-39FD-4454-9986-99D089CB429A}" destId="{5AB446C7-8236-45F4-92B9-4805D9C0AA39}" srcOrd="3" destOrd="0" presId="urn:microsoft.com/office/officeart/2018/2/layout/IconVerticalSolidList"/>
    <dgm:cxn modelId="{DB984D25-B329-4C05-9A55-7608ACCDE327}" type="presParOf" srcId="{0C45AB83-C602-4332-8C6C-00F3FF645290}" destId="{3A59735A-9725-41F9-9312-A296B671E396}" srcOrd="3" destOrd="0" presId="urn:microsoft.com/office/officeart/2018/2/layout/IconVerticalSolidList"/>
    <dgm:cxn modelId="{5983BF16-A703-48FF-BA5A-EA002E427AA7}" type="presParOf" srcId="{0C45AB83-C602-4332-8C6C-00F3FF645290}" destId="{432079CD-4627-4906-83D2-5FEF080165C1}" srcOrd="4" destOrd="0" presId="urn:microsoft.com/office/officeart/2018/2/layout/IconVerticalSolidList"/>
    <dgm:cxn modelId="{0003982B-722B-4A11-A654-7E5CDB870F5C}" type="presParOf" srcId="{432079CD-4627-4906-83D2-5FEF080165C1}" destId="{F9CA496B-37A8-470F-98CA-BDA026A5720A}" srcOrd="0" destOrd="0" presId="urn:microsoft.com/office/officeart/2018/2/layout/IconVerticalSolidList"/>
    <dgm:cxn modelId="{52AA5FD5-5578-4303-8E49-2C048CEAECB8}" type="presParOf" srcId="{432079CD-4627-4906-83D2-5FEF080165C1}" destId="{E40E72C1-4EDB-4417-852B-4006E61EE23F}" srcOrd="1" destOrd="0" presId="urn:microsoft.com/office/officeart/2018/2/layout/IconVerticalSolidList"/>
    <dgm:cxn modelId="{577D9BE0-EA95-470F-8B14-C1EAE13785EB}" type="presParOf" srcId="{432079CD-4627-4906-83D2-5FEF080165C1}" destId="{57C67E9C-2AEA-47BA-87C7-4E20833B0537}" srcOrd="2" destOrd="0" presId="urn:microsoft.com/office/officeart/2018/2/layout/IconVerticalSolidList"/>
    <dgm:cxn modelId="{3A7AF8B4-79CC-4D7A-AB63-DEE3A3D61FE6}" type="presParOf" srcId="{432079CD-4627-4906-83D2-5FEF080165C1}" destId="{E8115EDD-16C0-4289-9A97-15B3213020CD}" srcOrd="3" destOrd="0" presId="urn:microsoft.com/office/officeart/2018/2/layout/IconVerticalSolidList"/>
    <dgm:cxn modelId="{EA688B94-C273-4A73-86DF-660010CD8EA5}" type="presParOf" srcId="{0C45AB83-C602-4332-8C6C-00F3FF645290}" destId="{44D8BC32-9D97-45D4-94C5-52426B07D845}" srcOrd="5" destOrd="0" presId="urn:microsoft.com/office/officeart/2018/2/layout/IconVerticalSolidList"/>
    <dgm:cxn modelId="{AD66FFC3-A49A-4F74-88A2-8CBD8C04982E}" type="presParOf" srcId="{0C45AB83-C602-4332-8C6C-00F3FF645290}" destId="{E72E2F63-7E75-4211-91F7-32ACE1C8FA87}" srcOrd="6" destOrd="0" presId="urn:microsoft.com/office/officeart/2018/2/layout/IconVerticalSolidList"/>
    <dgm:cxn modelId="{0E010F8C-9198-419C-B00C-3EF047FA04F2}" type="presParOf" srcId="{E72E2F63-7E75-4211-91F7-32ACE1C8FA87}" destId="{70E68D97-94C1-4685-80A2-16F1A931C6DD}" srcOrd="0" destOrd="0" presId="urn:microsoft.com/office/officeart/2018/2/layout/IconVerticalSolidList"/>
    <dgm:cxn modelId="{5199031E-04BB-4821-B288-8658AF523CC2}" type="presParOf" srcId="{E72E2F63-7E75-4211-91F7-32ACE1C8FA87}" destId="{A4BEAD8C-F709-4F8F-A755-0E48D04A67C4}" srcOrd="1" destOrd="0" presId="urn:microsoft.com/office/officeart/2018/2/layout/IconVerticalSolidList"/>
    <dgm:cxn modelId="{6258B888-0242-496B-9D5A-2E2AB813A88A}" type="presParOf" srcId="{E72E2F63-7E75-4211-91F7-32ACE1C8FA87}" destId="{E9EFD895-30CF-412A-B704-85377EF5B17E}" srcOrd="2" destOrd="0" presId="urn:microsoft.com/office/officeart/2018/2/layout/IconVerticalSolidList"/>
    <dgm:cxn modelId="{40C17D4D-FFEC-4636-AFC4-5D1D1C090ECE}" type="presParOf" srcId="{E72E2F63-7E75-4211-91F7-32ACE1C8FA87}" destId="{8561ABC4-2684-4A6B-8968-66BBB8EBA9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8060A2-019C-45CB-ADEC-E4952B62725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3FC0AE-3D43-480A-ADAA-656EB45E92D0}">
      <dgm:prSet/>
      <dgm:spPr/>
      <dgm:t>
        <a:bodyPr/>
        <a:lstStyle/>
        <a:p>
          <a:r>
            <a:rPr lang="en-US"/>
            <a:t>-----------------------</a:t>
          </a:r>
        </a:p>
      </dgm:t>
    </dgm:pt>
    <dgm:pt modelId="{E7E8E165-2E0D-400F-87D3-DDF4D4656959}" type="parTrans" cxnId="{C79BB26B-B036-445A-989D-2225B12B7DC0}">
      <dgm:prSet/>
      <dgm:spPr/>
      <dgm:t>
        <a:bodyPr/>
        <a:lstStyle/>
        <a:p>
          <a:endParaRPr lang="en-US"/>
        </a:p>
      </dgm:t>
    </dgm:pt>
    <dgm:pt modelId="{52A9AC44-1F3C-492A-9475-CCAEB4367349}" type="sibTrans" cxnId="{C79BB26B-B036-445A-989D-2225B12B7DC0}">
      <dgm:prSet/>
      <dgm:spPr/>
      <dgm:t>
        <a:bodyPr/>
        <a:lstStyle/>
        <a:p>
          <a:endParaRPr lang="en-US"/>
        </a:p>
      </dgm:t>
    </dgm:pt>
    <dgm:pt modelId="{A9FE9EA2-DAC7-405A-8BA2-F8B146FE94BD}">
      <dgm:prSet/>
      <dgm:spPr/>
      <dgm:t>
        <a:bodyPr/>
        <a:lstStyle/>
        <a:p>
          <a:r>
            <a:rPr lang="en-US"/>
            <a:t>- Lage quiz og undervisningsopplegg</a:t>
          </a:r>
        </a:p>
      </dgm:t>
    </dgm:pt>
    <dgm:pt modelId="{3D6CC736-337A-44A6-BBA5-2AADEEA958FF}" type="parTrans" cxnId="{28B5F46F-AE33-41A7-809B-C0D90E70A69E}">
      <dgm:prSet/>
      <dgm:spPr/>
      <dgm:t>
        <a:bodyPr/>
        <a:lstStyle/>
        <a:p>
          <a:endParaRPr lang="en-US"/>
        </a:p>
      </dgm:t>
    </dgm:pt>
    <dgm:pt modelId="{2FC5A153-B986-4C43-9F32-3FC13575F33E}" type="sibTrans" cxnId="{28B5F46F-AE33-41A7-809B-C0D90E70A69E}">
      <dgm:prSet/>
      <dgm:spPr/>
      <dgm:t>
        <a:bodyPr/>
        <a:lstStyle/>
        <a:p>
          <a:endParaRPr lang="en-US"/>
        </a:p>
      </dgm:t>
    </dgm:pt>
    <dgm:pt modelId="{726FE37C-1FB5-4D13-96DA-0D49C247CF3D}">
      <dgm:prSet/>
      <dgm:spPr/>
      <dgm:t>
        <a:bodyPr/>
        <a:lstStyle/>
        <a:p>
          <a:r>
            <a:rPr lang="en-US"/>
            <a:t>- Få hjelp til oppgavestruktur (NB: ikke kopiere direkte!)</a:t>
          </a:r>
        </a:p>
      </dgm:t>
    </dgm:pt>
    <dgm:pt modelId="{110F1357-92FB-4986-97D8-D4A46CEE7239}" type="parTrans" cxnId="{E817ED59-8624-4197-AA11-72C6A5BA82C5}">
      <dgm:prSet/>
      <dgm:spPr/>
      <dgm:t>
        <a:bodyPr/>
        <a:lstStyle/>
        <a:p>
          <a:endParaRPr lang="en-US"/>
        </a:p>
      </dgm:t>
    </dgm:pt>
    <dgm:pt modelId="{90402E70-E8F7-4865-B92E-AAC597AFF3EC}" type="sibTrans" cxnId="{E817ED59-8624-4197-AA11-72C6A5BA82C5}">
      <dgm:prSet/>
      <dgm:spPr/>
      <dgm:t>
        <a:bodyPr/>
        <a:lstStyle/>
        <a:p>
          <a:endParaRPr lang="en-US"/>
        </a:p>
      </dgm:t>
    </dgm:pt>
    <dgm:pt modelId="{3CE14D11-257E-48A1-8C5D-3116DAB3AEA7}">
      <dgm:prSet/>
      <dgm:spPr/>
      <dgm:t>
        <a:bodyPr/>
        <a:lstStyle/>
        <a:p>
          <a:r>
            <a:rPr lang="en-US"/>
            <a:t>- Oppsummere tekst eller gjøre noe lettere å forstå</a:t>
          </a:r>
        </a:p>
      </dgm:t>
    </dgm:pt>
    <dgm:pt modelId="{AD67E947-D7FE-4520-B2CD-0064981D7D6F}" type="parTrans" cxnId="{D7E8C00A-D721-4E01-9053-390034D8B76D}">
      <dgm:prSet/>
      <dgm:spPr/>
      <dgm:t>
        <a:bodyPr/>
        <a:lstStyle/>
        <a:p>
          <a:endParaRPr lang="en-US"/>
        </a:p>
      </dgm:t>
    </dgm:pt>
    <dgm:pt modelId="{707829DA-6C38-4EAD-A283-3511B542F4BD}" type="sibTrans" cxnId="{D7E8C00A-D721-4E01-9053-390034D8B76D}">
      <dgm:prSet/>
      <dgm:spPr/>
      <dgm:t>
        <a:bodyPr/>
        <a:lstStyle/>
        <a:p>
          <a:endParaRPr lang="en-US"/>
        </a:p>
      </dgm:t>
    </dgm:pt>
    <dgm:pt modelId="{8165A004-FA4E-4502-AB21-7E386F028968}" type="pres">
      <dgm:prSet presAssocID="{E78060A2-019C-45CB-ADEC-E4952B627259}" presName="linear" presStyleCnt="0">
        <dgm:presLayoutVars>
          <dgm:animLvl val="lvl"/>
          <dgm:resizeHandles val="exact"/>
        </dgm:presLayoutVars>
      </dgm:prSet>
      <dgm:spPr/>
    </dgm:pt>
    <dgm:pt modelId="{48843697-FE47-4689-B0E8-4DE87D41BBAD}" type="pres">
      <dgm:prSet presAssocID="{B43FC0AE-3D43-480A-ADAA-656EB45E92D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FF4DAFB-7681-4EC8-91AE-1B566EC16AA0}" type="pres">
      <dgm:prSet presAssocID="{52A9AC44-1F3C-492A-9475-CCAEB4367349}" presName="spacer" presStyleCnt="0"/>
      <dgm:spPr/>
    </dgm:pt>
    <dgm:pt modelId="{89B80A5C-38CD-4215-A9BC-91DEF8CD36D5}" type="pres">
      <dgm:prSet presAssocID="{A9FE9EA2-DAC7-405A-8BA2-F8B146FE94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38AA388-2D40-4A81-B157-2233F5188E56}" type="pres">
      <dgm:prSet presAssocID="{2FC5A153-B986-4C43-9F32-3FC13575F33E}" presName="spacer" presStyleCnt="0"/>
      <dgm:spPr/>
    </dgm:pt>
    <dgm:pt modelId="{BC8F484D-4292-45D1-BDC4-9224CE84EE4E}" type="pres">
      <dgm:prSet presAssocID="{726FE37C-1FB5-4D13-96DA-0D49C247CF3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E2BBA22-F458-42E5-BA77-D328FBD9E129}" type="pres">
      <dgm:prSet presAssocID="{90402E70-E8F7-4865-B92E-AAC597AFF3EC}" presName="spacer" presStyleCnt="0"/>
      <dgm:spPr/>
    </dgm:pt>
    <dgm:pt modelId="{2CA7F43D-F474-4406-B465-2E35E30B8E21}" type="pres">
      <dgm:prSet presAssocID="{3CE14D11-257E-48A1-8C5D-3116DAB3AEA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7E8C00A-D721-4E01-9053-390034D8B76D}" srcId="{E78060A2-019C-45CB-ADEC-E4952B627259}" destId="{3CE14D11-257E-48A1-8C5D-3116DAB3AEA7}" srcOrd="3" destOrd="0" parTransId="{AD67E947-D7FE-4520-B2CD-0064981D7D6F}" sibTransId="{707829DA-6C38-4EAD-A283-3511B542F4BD}"/>
    <dgm:cxn modelId="{C79BB26B-B036-445A-989D-2225B12B7DC0}" srcId="{E78060A2-019C-45CB-ADEC-E4952B627259}" destId="{B43FC0AE-3D43-480A-ADAA-656EB45E92D0}" srcOrd="0" destOrd="0" parTransId="{E7E8E165-2E0D-400F-87D3-DDF4D4656959}" sibTransId="{52A9AC44-1F3C-492A-9475-CCAEB4367349}"/>
    <dgm:cxn modelId="{28B5F46F-AE33-41A7-809B-C0D90E70A69E}" srcId="{E78060A2-019C-45CB-ADEC-E4952B627259}" destId="{A9FE9EA2-DAC7-405A-8BA2-F8B146FE94BD}" srcOrd="1" destOrd="0" parTransId="{3D6CC736-337A-44A6-BBA5-2AADEEA958FF}" sibTransId="{2FC5A153-B986-4C43-9F32-3FC13575F33E}"/>
    <dgm:cxn modelId="{D2411572-B8F5-4819-BFED-CE3CE632981B}" type="presOf" srcId="{B43FC0AE-3D43-480A-ADAA-656EB45E92D0}" destId="{48843697-FE47-4689-B0E8-4DE87D41BBAD}" srcOrd="0" destOrd="0" presId="urn:microsoft.com/office/officeart/2005/8/layout/vList2"/>
    <dgm:cxn modelId="{E817ED59-8624-4197-AA11-72C6A5BA82C5}" srcId="{E78060A2-019C-45CB-ADEC-E4952B627259}" destId="{726FE37C-1FB5-4D13-96DA-0D49C247CF3D}" srcOrd="2" destOrd="0" parTransId="{110F1357-92FB-4986-97D8-D4A46CEE7239}" sibTransId="{90402E70-E8F7-4865-B92E-AAC597AFF3EC}"/>
    <dgm:cxn modelId="{A22F088F-5F3B-411D-BCE0-A55CA87C7901}" type="presOf" srcId="{3CE14D11-257E-48A1-8C5D-3116DAB3AEA7}" destId="{2CA7F43D-F474-4406-B465-2E35E30B8E21}" srcOrd="0" destOrd="0" presId="urn:microsoft.com/office/officeart/2005/8/layout/vList2"/>
    <dgm:cxn modelId="{D330AFB3-D886-41A4-A9DA-E8BF4A8584C5}" type="presOf" srcId="{E78060A2-019C-45CB-ADEC-E4952B627259}" destId="{8165A004-FA4E-4502-AB21-7E386F028968}" srcOrd="0" destOrd="0" presId="urn:microsoft.com/office/officeart/2005/8/layout/vList2"/>
    <dgm:cxn modelId="{EC7803DA-491E-40BF-A2DD-B39EE927F762}" type="presOf" srcId="{A9FE9EA2-DAC7-405A-8BA2-F8B146FE94BD}" destId="{89B80A5C-38CD-4215-A9BC-91DEF8CD36D5}" srcOrd="0" destOrd="0" presId="urn:microsoft.com/office/officeart/2005/8/layout/vList2"/>
    <dgm:cxn modelId="{65836CE7-0121-47D8-959F-00D3F188433F}" type="presOf" srcId="{726FE37C-1FB5-4D13-96DA-0D49C247CF3D}" destId="{BC8F484D-4292-45D1-BDC4-9224CE84EE4E}" srcOrd="0" destOrd="0" presId="urn:microsoft.com/office/officeart/2005/8/layout/vList2"/>
    <dgm:cxn modelId="{353202C7-9E35-42BA-970C-1BC0816C437F}" type="presParOf" srcId="{8165A004-FA4E-4502-AB21-7E386F028968}" destId="{48843697-FE47-4689-B0E8-4DE87D41BBAD}" srcOrd="0" destOrd="0" presId="urn:microsoft.com/office/officeart/2005/8/layout/vList2"/>
    <dgm:cxn modelId="{0D2DDC16-58FD-4223-8C8A-2F2B04F33E5E}" type="presParOf" srcId="{8165A004-FA4E-4502-AB21-7E386F028968}" destId="{7FF4DAFB-7681-4EC8-91AE-1B566EC16AA0}" srcOrd="1" destOrd="0" presId="urn:microsoft.com/office/officeart/2005/8/layout/vList2"/>
    <dgm:cxn modelId="{51B3FB85-7D03-488D-A7C8-7D3A582AFD1A}" type="presParOf" srcId="{8165A004-FA4E-4502-AB21-7E386F028968}" destId="{89B80A5C-38CD-4215-A9BC-91DEF8CD36D5}" srcOrd="2" destOrd="0" presId="urn:microsoft.com/office/officeart/2005/8/layout/vList2"/>
    <dgm:cxn modelId="{EA293A39-5678-4D46-81EE-4525699F6F0F}" type="presParOf" srcId="{8165A004-FA4E-4502-AB21-7E386F028968}" destId="{A38AA388-2D40-4A81-B157-2233F5188E56}" srcOrd="3" destOrd="0" presId="urn:microsoft.com/office/officeart/2005/8/layout/vList2"/>
    <dgm:cxn modelId="{858C546D-61F1-4E78-88FA-FF7FEACBAF4C}" type="presParOf" srcId="{8165A004-FA4E-4502-AB21-7E386F028968}" destId="{BC8F484D-4292-45D1-BDC4-9224CE84EE4E}" srcOrd="4" destOrd="0" presId="urn:microsoft.com/office/officeart/2005/8/layout/vList2"/>
    <dgm:cxn modelId="{A8902947-9B86-4C3B-8969-C9362F099E68}" type="presParOf" srcId="{8165A004-FA4E-4502-AB21-7E386F028968}" destId="{4E2BBA22-F458-42E5-BA77-D328FBD9E129}" srcOrd="5" destOrd="0" presId="urn:microsoft.com/office/officeart/2005/8/layout/vList2"/>
    <dgm:cxn modelId="{C088D9F6-97A4-4C56-A306-7446954939E5}" type="presParOf" srcId="{8165A004-FA4E-4502-AB21-7E386F028968}" destId="{2CA7F43D-F474-4406-B465-2E35E30B8E2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B5BC95-0923-44D1-8AE7-3CCF9C72CF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C897698-5CDB-4F82-AA86-627962C5171D}">
      <dgm:prSet/>
      <dgm:spPr/>
      <dgm:t>
        <a:bodyPr/>
        <a:lstStyle/>
        <a:p>
          <a:r>
            <a:rPr lang="en-US"/>
            <a:t>-----</a:t>
          </a:r>
        </a:p>
      </dgm:t>
    </dgm:pt>
    <dgm:pt modelId="{6254905F-6CF7-4509-93E6-29FADCF105EA}" type="parTrans" cxnId="{10BA285B-6FAD-429E-82A1-38EF732D43E7}">
      <dgm:prSet/>
      <dgm:spPr/>
      <dgm:t>
        <a:bodyPr/>
        <a:lstStyle/>
        <a:p>
          <a:endParaRPr lang="en-US"/>
        </a:p>
      </dgm:t>
    </dgm:pt>
    <dgm:pt modelId="{49A63437-6AC9-4C74-9712-1426727B45AA}" type="sibTrans" cxnId="{10BA285B-6FAD-429E-82A1-38EF732D43E7}">
      <dgm:prSet/>
      <dgm:spPr/>
      <dgm:t>
        <a:bodyPr/>
        <a:lstStyle/>
        <a:p>
          <a:endParaRPr lang="en-US"/>
        </a:p>
      </dgm:t>
    </dgm:pt>
    <dgm:pt modelId="{2396E695-FD9F-4F0A-AB7C-3CB03B373960}">
      <dgm:prSet/>
      <dgm:spPr/>
      <dgm:t>
        <a:bodyPr/>
        <a:lstStyle/>
        <a:p>
          <a:r>
            <a:rPr lang="en-US"/>
            <a:t>- Du kan be AI forklare noe som om du var 10 år</a:t>
          </a:r>
        </a:p>
      </dgm:t>
    </dgm:pt>
    <dgm:pt modelId="{F470511A-B323-4524-AC46-DBC52C17FE79}" type="parTrans" cxnId="{2BDE7B37-3E1D-4CD8-895F-B634D59FFB41}">
      <dgm:prSet/>
      <dgm:spPr/>
      <dgm:t>
        <a:bodyPr/>
        <a:lstStyle/>
        <a:p>
          <a:endParaRPr lang="en-US"/>
        </a:p>
      </dgm:t>
    </dgm:pt>
    <dgm:pt modelId="{162B791D-D343-4C46-86A4-867C4AE6EAB7}" type="sibTrans" cxnId="{2BDE7B37-3E1D-4CD8-895F-B634D59FFB41}">
      <dgm:prSet/>
      <dgm:spPr/>
      <dgm:t>
        <a:bodyPr/>
        <a:lstStyle/>
        <a:p>
          <a:endParaRPr lang="en-US"/>
        </a:p>
      </dgm:t>
    </dgm:pt>
    <dgm:pt modelId="{48CAB1C7-7FDF-43A4-B97C-076563E7E10A}">
      <dgm:prSet/>
      <dgm:spPr/>
      <dgm:t>
        <a:bodyPr/>
        <a:lstStyle/>
        <a:p>
          <a:r>
            <a:rPr lang="en-US"/>
            <a:t>- Du kan få den til å stille spørsmål tilbake for bedre forståelse</a:t>
          </a:r>
        </a:p>
      </dgm:t>
    </dgm:pt>
    <dgm:pt modelId="{7D90F531-579A-4FAB-860E-F6723838DE78}" type="parTrans" cxnId="{AC026908-0EFD-43CB-97B5-95E451E44F8D}">
      <dgm:prSet/>
      <dgm:spPr/>
      <dgm:t>
        <a:bodyPr/>
        <a:lstStyle/>
        <a:p>
          <a:endParaRPr lang="en-US"/>
        </a:p>
      </dgm:t>
    </dgm:pt>
    <dgm:pt modelId="{3F8E551F-4FCC-450D-B6A8-DDD4D620CBF0}" type="sibTrans" cxnId="{AC026908-0EFD-43CB-97B5-95E451E44F8D}">
      <dgm:prSet/>
      <dgm:spPr/>
      <dgm:t>
        <a:bodyPr/>
        <a:lstStyle/>
        <a:p>
          <a:endParaRPr lang="en-US"/>
        </a:p>
      </dgm:t>
    </dgm:pt>
    <dgm:pt modelId="{E72D636C-F2BE-410C-ADDD-908C980138C2}" type="pres">
      <dgm:prSet presAssocID="{0EB5BC95-0923-44D1-8AE7-3CCF9C72CFC5}" presName="root" presStyleCnt="0">
        <dgm:presLayoutVars>
          <dgm:dir/>
          <dgm:resizeHandles val="exact"/>
        </dgm:presLayoutVars>
      </dgm:prSet>
      <dgm:spPr/>
    </dgm:pt>
    <dgm:pt modelId="{D815810D-DF5C-471C-BE9F-F8F467DA2AC1}" type="pres">
      <dgm:prSet presAssocID="{2C897698-5CDB-4F82-AA86-627962C5171D}" presName="compNode" presStyleCnt="0"/>
      <dgm:spPr/>
    </dgm:pt>
    <dgm:pt modelId="{59E465E6-5087-4B2D-BF79-04162BB3E178}" type="pres">
      <dgm:prSet presAssocID="{2C897698-5CDB-4F82-AA86-627962C5171D}" presName="bgRect" presStyleLbl="bgShp" presStyleIdx="0" presStyleCnt="3"/>
      <dgm:spPr/>
    </dgm:pt>
    <dgm:pt modelId="{71C7D607-9DC3-46E7-8483-DA327C9A5481}" type="pres">
      <dgm:prSet presAssocID="{2C897698-5CDB-4F82-AA86-627962C517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D0874D02-EE0F-404E-BA0C-AE929B44F213}" type="pres">
      <dgm:prSet presAssocID="{2C897698-5CDB-4F82-AA86-627962C5171D}" presName="spaceRect" presStyleCnt="0"/>
      <dgm:spPr/>
    </dgm:pt>
    <dgm:pt modelId="{2BE87280-7529-46A8-8DF4-D91C397ADFBA}" type="pres">
      <dgm:prSet presAssocID="{2C897698-5CDB-4F82-AA86-627962C5171D}" presName="parTx" presStyleLbl="revTx" presStyleIdx="0" presStyleCnt="3">
        <dgm:presLayoutVars>
          <dgm:chMax val="0"/>
          <dgm:chPref val="0"/>
        </dgm:presLayoutVars>
      </dgm:prSet>
      <dgm:spPr/>
    </dgm:pt>
    <dgm:pt modelId="{A8473D7F-0FA1-426F-BB98-7BF4BF1BAC03}" type="pres">
      <dgm:prSet presAssocID="{49A63437-6AC9-4C74-9712-1426727B45AA}" presName="sibTrans" presStyleCnt="0"/>
      <dgm:spPr/>
    </dgm:pt>
    <dgm:pt modelId="{025824DE-BC40-4837-8A73-6DAAF74292EE}" type="pres">
      <dgm:prSet presAssocID="{2396E695-FD9F-4F0A-AB7C-3CB03B373960}" presName="compNode" presStyleCnt="0"/>
      <dgm:spPr/>
    </dgm:pt>
    <dgm:pt modelId="{64F1B4EB-5974-4982-B890-75AB2DA0C6B9}" type="pres">
      <dgm:prSet presAssocID="{2396E695-FD9F-4F0A-AB7C-3CB03B373960}" presName="bgRect" presStyleLbl="bgShp" presStyleIdx="1" presStyleCnt="3"/>
      <dgm:spPr/>
    </dgm:pt>
    <dgm:pt modelId="{2D7806C8-F576-46AE-9260-4298E3A5B5B5}" type="pres">
      <dgm:prSet presAssocID="{2396E695-FD9F-4F0A-AB7C-3CB03B3739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1B9D068-3F6B-416D-9728-C7B221073BCC}" type="pres">
      <dgm:prSet presAssocID="{2396E695-FD9F-4F0A-AB7C-3CB03B373960}" presName="spaceRect" presStyleCnt="0"/>
      <dgm:spPr/>
    </dgm:pt>
    <dgm:pt modelId="{2C87D93D-22FF-431E-98AA-31FA0A182394}" type="pres">
      <dgm:prSet presAssocID="{2396E695-FD9F-4F0A-AB7C-3CB03B373960}" presName="parTx" presStyleLbl="revTx" presStyleIdx="1" presStyleCnt="3">
        <dgm:presLayoutVars>
          <dgm:chMax val="0"/>
          <dgm:chPref val="0"/>
        </dgm:presLayoutVars>
      </dgm:prSet>
      <dgm:spPr/>
    </dgm:pt>
    <dgm:pt modelId="{C5F5EFAB-0FFB-4E1A-8E6F-2D199283BFA4}" type="pres">
      <dgm:prSet presAssocID="{162B791D-D343-4C46-86A4-867C4AE6EAB7}" presName="sibTrans" presStyleCnt="0"/>
      <dgm:spPr/>
    </dgm:pt>
    <dgm:pt modelId="{07BAF397-6886-4236-B5BE-8A5D76D8F4F0}" type="pres">
      <dgm:prSet presAssocID="{48CAB1C7-7FDF-43A4-B97C-076563E7E10A}" presName="compNode" presStyleCnt="0"/>
      <dgm:spPr/>
    </dgm:pt>
    <dgm:pt modelId="{4E068FE9-1EA4-4BDC-AC52-3AC5198C5841}" type="pres">
      <dgm:prSet presAssocID="{48CAB1C7-7FDF-43A4-B97C-076563E7E10A}" presName="bgRect" presStyleLbl="bgShp" presStyleIdx="2" presStyleCnt="3"/>
      <dgm:spPr/>
    </dgm:pt>
    <dgm:pt modelId="{32FE3A2B-799A-4993-BB71-B972D84DD598}" type="pres">
      <dgm:prSet presAssocID="{48CAB1C7-7FDF-43A4-B97C-076563E7E1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CEB5090-A82E-48C7-9C3A-7F292619670E}" type="pres">
      <dgm:prSet presAssocID="{48CAB1C7-7FDF-43A4-B97C-076563E7E10A}" presName="spaceRect" presStyleCnt="0"/>
      <dgm:spPr/>
    </dgm:pt>
    <dgm:pt modelId="{BA352F59-0B88-4F7A-AA25-FBDFBC940295}" type="pres">
      <dgm:prSet presAssocID="{48CAB1C7-7FDF-43A4-B97C-076563E7E10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C026908-0EFD-43CB-97B5-95E451E44F8D}" srcId="{0EB5BC95-0923-44D1-8AE7-3CCF9C72CFC5}" destId="{48CAB1C7-7FDF-43A4-B97C-076563E7E10A}" srcOrd="2" destOrd="0" parTransId="{7D90F531-579A-4FAB-860E-F6723838DE78}" sibTransId="{3F8E551F-4FCC-450D-B6A8-DDD4D620CBF0}"/>
    <dgm:cxn modelId="{764AC836-BCCC-4D7E-8D55-0A893488898A}" type="presOf" srcId="{2396E695-FD9F-4F0A-AB7C-3CB03B373960}" destId="{2C87D93D-22FF-431E-98AA-31FA0A182394}" srcOrd="0" destOrd="0" presId="urn:microsoft.com/office/officeart/2018/2/layout/IconVerticalSolidList"/>
    <dgm:cxn modelId="{2BDE7B37-3E1D-4CD8-895F-B634D59FFB41}" srcId="{0EB5BC95-0923-44D1-8AE7-3CCF9C72CFC5}" destId="{2396E695-FD9F-4F0A-AB7C-3CB03B373960}" srcOrd="1" destOrd="0" parTransId="{F470511A-B323-4524-AC46-DBC52C17FE79}" sibTransId="{162B791D-D343-4C46-86A4-867C4AE6EAB7}"/>
    <dgm:cxn modelId="{10BA285B-6FAD-429E-82A1-38EF732D43E7}" srcId="{0EB5BC95-0923-44D1-8AE7-3CCF9C72CFC5}" destId="{2C897698-5CDB-4F82-AA86-627962C5171D}" srcOrd="0" destOrd="0" parTransId="{6254905F-6CF7-4509-93E6-29FADCF105EA}" sibTransId="{49A63437-6AC9-4C74-9712-1426727B45AA}"/>
    <dgm:cxn modelId="{840E0869-A432-416C-9258-588350FB13BD}" type="presOf" srcId="{2C897698-5CDB-4F82-AA86-627962C5171D}" destId="{2BE87280-7529-46A8-8DF4-D91C397ADFBA}" srcOrd="0" destOrd="0" presId="urn:microsoft.com/office/officeart/2018/2/layout/IconVerticalSolidList"/>
    <dgm:cxn modelId="{18125D76-6A5D-49D3-99C0-4CECA8A6B2A2}" type="presOf" srcId="{0EB5BC95-0923-44D1-8AE7-3CCF9C72CFC5}" destId="{E72D636C-F2BE-410C-ADDD-908C980138C2}" srcOrd="0" destOrd="0" presId="urn:microsoft.com/office/officeart/2018/2/layout/IconVerticalSolidList"/>
    <dgm:cxn modelId="{AE0629BA-5DE4-4096-85F0-6759472788D1}" type="presOf" srcId="{48CAB1C7-7FDF-43A4-B97C-076563E7E10A}" destId="{BA352F59-0B88-4F7A-AA25-FBDFBC940295}" srcOrd="0" destOrd="0" presId="urn:microsoft.com/office/officeart/2018/2/layout/IconVerticalSolidList"/>
    <dgm:cxn modelId="{FDB13FF0-FCB7-4670-82DF-15EA3D2B2C07}" type="presParOf" srcId="{E72D636C-F2BE-410C-ADDD-908C980138C2}" destId="{D815810D-DF5C-471C-BE9F-F8F467DA2AC1}" srcOrd="0" destOrd="0" presId="urn:microsoft.com/office/officeart/2018/2/layout/IconVerticalSolidList"/>
    <dgm:cxn modelId="{F8A4A030-850D-4752-BA55-9FD48ABC4A57}" type="presParOf" srcId="{D815810D-DF5C-471C-BE9F-F8F467DA2AC1}" destId="{59E465E6-5087-4B2D-BF79-04162BB3E178}" srcOrd="0" destOrd="0" presId="urn:microsoft.com/office/officeart/2018/2/layout/IconVerticalSolidList"/>
    <dgm:cxn modelId="{821CBD6E-FFED-494B-A07C-134973071714}" type="presParOf" srcId="{D815810D-DF5C-471C-BE9F-F8F467DA2AC1}" destId="{71C7D607-9DC3-46E7-8483-DA327C9A5481}" srcOrd="1" destOrd="0" presId="urn:microsoft.com/office/officeart/2018/2/layout/IconVerticalSolidList"/>
    <dgm:cxn modelId="{B8C3FF91-0776-4302-A954-F11241B62403}" type="presParOf" srcId="{D815810D-DF5C-471C-BE9F-F8F467DA2AC1}" destId="{D0874D02-EE0F-404E-BA0C-AE929B44F213}" srcOrd="2" destOrd="0" presId="urn:microsoft.com/office/officeart/2018/2/layout/IconVerticalSolidList"/>
    <dgm:cxn modelId="{8C33327C-4AD1-4ECC-9A00-4B62A0B9EF9C}" type="presParOf" srcId="{D815810D-DF5C-471C-BE9F-F8F467DA2AC1}" destId="{2BE87280-7529-46A8-8DF4-D91C397ADFBA}" srcOrd="3" destOrd="0" presId="urn:microsoft.com/office/officeart/2018/2/layout/IconVerticalSolidList"/>
    <dgm:cxn modelId="{07124400-EEEC-42BF-8277-BB6598A5E6F7}" type="presParOf" srcId="{E72D636C-F2BE-410C-ADDD-908C980138C2}" destId="{A8473D7F-0FA1-426F-BB98-7BF4BF1BAC03}" srcOrd="1" destOrd="0" presId="urn:microsoft.com/office/officeart/2018/2/layout/IconVerticalSolidList"/>
    <dgm:cxn modelId="{67B1A856-36A7-4A68-9555-B0DBDB32D61B}" type="presParOf" srcId="{E72D636C-F2BE-410C-ADDD-908C980138C2}" destId="{025824DE-BC40-4837-8A73-6DAAF74292EE}" srcOrd="2" destOrd="0" presId="urn:microsoft.com/office/officeart/2018/2/layout/IconVerticalSolidList"/>
    <dgm:cxn modelId="{0CA03083-ED81-4CCC-B972-BF92D313ED73}" type="presParOf" srcId="{025824DE-BC40-4837-8A73-6DAAF74292EE}" destId="{64F1B4EB-5974-4982-B890-75AB2DA0C6B9}" srcOrd="0" destOrd="0" presId="urn:microsoft.com/office/officeart/2018/2/layout/IconVerticalSolidList"/>
    <dgm:cxn modelId="{F9539ED9-3539-4745-B404-C8978F8DB5CA}" type="presParOf" srcId="{025824DE-BC40-4837-8A73-6DAAF74292EE}" destId="{2D7806C8-F576-46AE-9260-4298E3A5B5B5}" srcOrd="1" destOrd="0" presId="urn:microsoft.com/office/officeart/2018/2/layout/IconVerticalSolidList"/>
    <dgm:cxn modelId="{CEAC9B83-F3AD-4432-B6BB-D5DE0E443FCA}" type="presParOf" srcId="{025824DE-BC40-4837-8A73-6DAAF74292EE}" destId="{F1B9D068-3F6B-416D-9728-C7B221073BCC}" srcOrd="2" destOrd="0" presId="urn:microsoft.com/office/officeart/2018/2/layout/IconVerticalSolidList"/>
    <dgm:cxn modelId="{15230D42-CBAC-4955-8E4D-BDFEA5C5A62A}" type="presParOf" srcId="{025824DE-BC40-4837-8A73-6DAAF74292EE}" destId="{2C87D93D-22FF-431E-98AA-31FA0A182394}" srcOrd="3" destOrd="0" presId="urn:microsoft.com/office/officeart/2018/2/layout/IconVerticalSolidList"/>
    <dgm:cxn modelId="{64EE50B7-CA01-4BBC-8926-BBB1AB9D16EA}" type="presParOf" srcId="{E72D636C-F2BE-410C-ADDD-908C980138C2}" destId="{C5F5EFAB-0FFB-4E1A-8E6F-2D199283BFA4}" srcOrd="3" destOrd="0" presId="urn:microsoft.com/office/officeart/2018/2/layout/IconVerticalSolidList"/>
    <dgm:cxn modelId="{6C4002EC-FB70-4517-BE7B-A45C5F1758FA}" type="presParOf" srcId="{E72D636C-F2BE-410C-ADDD-908C980138C2}" destId="{07BAF397-6886-4236-B5BE-8A5D76D8F4F0}" srcOrd="4" destOrd="0" presId="urn:microsoft.com/office/officeart/2018/2/layout/IconVerticalSolidList"/>
    <dgm:cxn modelId="{21082279-9164-44EA-B738-31A731B43E62}" type="presParOf" srcId="{07BAF397-6886-4236-B5BE-8A5D76D8F4F0}" destId="{4E068FE9-1EA4-4BDC-AC52-3AC5198C5841}" srcOrd="0" destOrd="0" presId="urn:microsoft.com/office/officeart/2018/2/layout/IconVerticalSolidList"/>
    <dgm:cxn modelId="{761F3D59-8B76-4105-9D86-95F2D4872BA5}" type="presParOf" srcId="{07BAF397-6886-4236-B5BE-8A5D76D8F4F0}" destId="{32FE3A2B-799A-4993-BB71-B972D84DD598}" srcOrd="1" destOrd="0" presId="urn:microsoft.com/office/officeart/2018/2/layout/IconVerticalSolidList"/>
    <dgm:cxn modelId="{46757AB3-2E51-47E9-95AA-3104E86904D3}" type="presParOf" srcId="{07BAF397-6886-4236-B5BE-8A5D76D8F4F0}" destId="{2CEB5090-A82E-48C7-9C3A-7F292619670E}" srcOrd="2" destOrd="0" presId="urn:microsoft.com/office/officeart/2018/2/layout/IconVerticalSolidList"/>
    <dgm:cxn modelId="{C0A27892-0F4B-422B-9FFC-1A5A2F04F94E}" type="presParOf" srcId="{07BAF397-6886-4236-B5BE-8A5D76D8F4F0}" destId="{BA352F59-0B88-4F7A-AA25-FBDFBC9402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507A4-A51E-4B21-9A75-E3CF47641491}">
      <dsp:nvSpPr>
        <dsp:cNvPr id="0" name=""/>
        <dsp:cNvSpPr/>
      </dsp:nvSpPr>
      <dsp:spPr>
        <a:xfrm>
          <a:off x="0" y="0"/>
          <a:ext cx="3927120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--------------</a:t>
          </a:r>
        </a:p>
      </dsp:txBody>
      <dsp:txXfrm>
        <a:off x="31059" y="31059"/>
        <a:ext cx="2693215" cy="998322"/>
      </dsp:txXfrm>
    </dsp:sp>
    <dsp:sp modelId="{11C37C8C-55B0-4FDE-A138-3ADD17F160B2}">
      <dsp:nvSpPr>
        <dsp:cNvPr id="0" name=""/>
        <dsp:cNvSpPr/>
      </dsp:nvSpPr>
      <dsp:spPr>
        <a:xfrm>
          <a:off x="328896" y="1253247"/>
          <a:ext cx="3927120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Planlegge ukemenyer og handlelister</a:t>
          </a:r>
        </a:p>
      </dsp:txBody>
      <dsp:txXfrm>
        <a:off x="359955" y="1284306"/>
        <a:ext cx="2846819" cy="998322"/>
      </dsp:txXfrm>
    </dsp:sp>
    <dsp:sp modelId="{93784FCE-A760-486C-B9F5-11E0CA794235}">
      <dsp:nvSpPr>
        <dsp:cNvPr id="0" name=""/>
        <dsp:cNvSpPr/>
      </dsp:nvSpPr>
      <dsp:spPr>
        <a:xfrm>
          <a:off x="652883" y="2506494"/>
          <a:ext cx="3927120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073432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2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Lage pakkelister</a:t>
          </a:r>
        </a:p>
      </dsp:txBody>
      <dsp:txXfrm>
        <a:off x="683942" y="2537553"/>
        <a:ext cx="2851728" cy="998322"/>
      </dsp:txXfrm>
    </dsp:sp>
    <dsp:sp modelId="{0F0CA0B2-2ECD-4FEF-BC67-00AD7148B03A}">
      <dsp:nvSpPr>
        <dsp:cNvPr id="0" name=""/>
        <dsp:cNvSpPr/>
      </dsp:nvSpPr>
      <dsp:spPr>
        <a:xfrm>
          <a:off x="981779" y="3759741"/>
          <a:ext cx="3927120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Skrive bursdagshilsener, invitasjoner, meldinger</a:t>
          </a:r>
        </a:p>
      </dsp:txBody>
      <dsp:txXfrm>
        <a:off x="1012838" y="3790800"/>
        <a:ext cx="2846819" cy="998322"/>
      </dsp:txXfrm>
    </dsp:sp>
    <dsp:sp modelId="{A7B14213-B9A0-42E0-8D49-C27BA3CD77A1}">
      <dsp:nvSpPr>
        <dsp:cNvPr id="0" name=""/>
        <dsp:cNvSpPr/>
      </dsp:nvSpPr>
      <dsp:spPr>
        <a:xfrm>
          <a:off x="3237833" y="812200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392922" y="812200"/>
        <a:ext cx="379108" cy="518688"/>
      </dsp:txXfrm>
    </dsp:sp>
    <dsp:sp modelId="{0191E3FB-AD5F-4984-B352-536C45586FE3}">
      <dsp:nvSpPr>
        <dsp:cNvPr id="0" name=""/>
        <dsp:cNvSpPr/>
      </dsp:nvSpPr>
      <dsp:spPr>
        <a:xfrm>
          <a:off x="3566730" y="2065447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935681"/>
            <a:satOff val="-9566"/>
            <a:lumOff val="-962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935681"/>
              <a:satOff val="-9566"/>
              <a:lumOff val="-9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721819" y="2065447"/>
        <a:ext cx="379108" cy="518688"/>
      </dsp:txXfrm>
    </dsp:sp>
    <dsp:sp modelId="{53E9E2A9-BD96-4185-87A1-1D870826B95D}">
      <dsp:nvSpPr>
        <dsp:cNvPr id="0" name=""/>
        <dsp:cNvSpPr/>
      </dsp:nvSpPr>
      <dsp:spPr>
        <a:xfrm>
          <a:off x="3890717" y="3318695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045806" y="3318695"/>
        <a:ext cx="379108" cy="518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D2FB5-A461-4086-8630-A4B5BDEC470A}">
      <dsp:nvSpPr>
        <dsp:cNvPr id="0" name=""/>
        <dsp:cNvSpPr/>
      </dsp:nvSpPr>
      <dsp:spPr>
        <a:xfrm>
          <a:off x="0" y="2040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4D2FD-DDEB-4A2E-96D8-A2282E4796EC}">
      <dsp:nvSpPr>
        <dsp:cNvPr id="0" name=""/>
        <dsp:cNvSpPr/>
      </dsp:nvSpPr>
      <dsp:spPr>
        <a:xfrm>
          <a:off x="312888" y="234768"/>
          <a:ext cx="568888" cy="5688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B4236-CCDE-4DC1-BA91-39C69A6E6225}">
      <dsp:nvSpPr>
        <dsp:cNvPr id="0" name=""/>
        <dsp:cNvSpPr/>
      </dsp:nvSpPr>
      <dsp:spPr>
        <a:xfrm>
          <a:off x="1194666" y="2040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---------------------</a:t>
          </a:r>
        </a:p>
      </dsp:txBody>
      <dsp:txXfrm>
        <a:off x="1194666" y="2040"/>
        <a:ext cx="3220052" cy="1034343"/>
      </dsp:txXfrm>
    </dsp:sp>
    <dsp:sp modelId="{BE3EBCC1-3E2A-41F5-A323-F5D9B76B2C44}">
      <dsp:nvSpPr>
        <dsp:cNvPr id="0" name=""/>
        <dsp:cNvSpPr/>
      </dsp:nvSpPr>
      <dsp:spPr>
        <a:xfrm>
          <a:off x="0" y="1294969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3976F-9CD4-42C3-9711-BA0857992E56}">
      <dsp:nvSpPr>
        <dsp:cNvPr id="0" name=""/>
        <dsp:cNvSpPr/>
      </dsp:nvSpPr>
      <dsp:spPr>
        <a:xfrm>
          <a:off x="312888" y="1527696"/>
          <a:ext cx="568888" cy="5688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446C7-8236-45F4-92B9-4805D9C0AA39}">
      <dsp:nvSpPr>
        <dsp:cNvPr id="0" name=""/>
        <dsp:cNvSpPr/>
      </dsp:nvSpPr>
      <dsp:spPr>
        <a:xfrm>
          <a:off x="1194666" y="1294969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Skrive e-post eller rapporter</a:t>
          </a:r>
        </a:p>
      </dsp:txBody>
      <dsp:txXfrm>
        <a:off x="1194666" y="1294969"/>
        <a:ext cx="3220052" cy="1034343"/>
      </dsp:txXfrm>
    </dsp:sp>
    <dsp:sp modelId="{F9CA496B-37A8-470F-98CA-BDA026A5720A}">
      <dsp:nvSpPr>
        <dsp:cNvPr id="0" name=""/>
        <dsp:cNvSpPr/>
      </dsp:nvSpPr>
      <dsp:spPr>
        <a:xfrm>
          <a:off x="0" y="2587898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E72C1-4EDB-4417-852B-4006E61EE23F}">
      <dsp:nvSpPr>
        <dsp:cNvPr id="0" name=""/>
        <dsp:cNvSpPr/>
      </dsp:nvSpPr>
      <dsp:spPr>
        <a:xfrm>
          <a:off x="312888" y="2820625"/>
          <a:ext cx="568888" cy="5688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15EDD-16C0-4289-9A97-15B3213020CD}">
      <dsp:nvSpPr>
        <dsp:cNvPr id="0" name=""/>
        <dsp:cNvSpPr/>
      </dsp:nvSpPr>
      <dsp:spPr>
        <a:xfrm>
          <a:off x="1194666" y="2587898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Hjelpe til med Word, Excel (f.eks. formelbeskrivelser)</a:t>
          </a:r>
        </a:p>
      </dsp:txBody>
      <dsp:txXfrm>
        <a:off x="1194666" y="2587898"/>
        <a:ext cx="3220052" cy="1034343"/>
      </dsp:txXfrm>
    </dsp:sp>
    <dsp:sp modelId="{70E68D97-94C1-4685-80A2-16F1A931C6DD}">
      <dsp:nvSpPr>
        <dsp:cNvPr id="0" name=""/>
        <dsp:cNvSpPr/>
      </dsp:nvSpPr>
      <dsp:spPr>
        <a:xfrm>
          <a:off x="0" y="3880827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EAD8C-F709-4F8F-A755-0E48D04A67C4}">
      <dsp:nvSpPr>
        <dsp:cNvPr id="0" name=""/>
        <dsp:cNvSpPr/>
      </dsp:nvSpPr>
      <dsp:spPr>
        <a:xfrm>
          <a:off x="312888" y="4113554"/>
          <a:ext cx="568888" cy="5688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1ABC4-2684-4A6B-8968-66BBB8EBA952}">
      <dsp:nvSpPr>
        <dsp:cNvPr id="0" name=""/>
        <dsp:cNvSpPr/>
      </dsp:nvSpPr>
      <dsp:spPr>
        <a:xfrm>
          <a:off x="1194666" y="3880827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Lage idéutkast, stillingsannonser, enkle presentasjoner</a:t>
          </a:r>
        </a:p>
      </dsp:txBody>
      <dsp:txXfrm>
        <a:off x="1194666" y="3880827"/>
        <a:ext cx="3220052" cy="1034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43697-FE47-4689-B0E8-4DE87D41BBAD}">
      <dsp:nvSpPr>
        <dsp:cNvPr id="0" name=""/>
        <dsp:cNvSpPr/>
      </dsp:nvSpPr>
      <dsp:spPr>
        <a:xfrm>
          <a:off x="0" y="196807"/>
          <a:ext cx="4414719" cy="1072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-----------------------</a:t>
          </a:r>
        </a:p>
      </dsp:txBody>
      <dsp:txXfrm>
        <a:off x="52359" y="249166"/>
        <a:ext cx="4310001" cy="967861"/>
      </dsp:txXfrm>
    </dsp:sp>
    <dsp:sp modelId="{89B80A5C-38CD-4215-A9BC-91DEF8CD36D5}">
      <dsp:nvSpPr>
        <dsp:cNvPr id="0" name=""/>
        <dsp:cNvSpPr/>
      </dsp:nvSpPr>
      <dsp:spPr>
        <a:xfrm>
          <a:off x="0" y="1347146"/>
          <a:ext cx="4414719" cy="1072579"/>
        </a:xfrm>
        <a:prstGeom prst="roundRect">
          <a:avLst/>
        </a:prstGeom>
        <a:solidFill>
          <a:schemeClr val="accent2">
            <a:hueOff val="-1036716"/>
            <a:satOff val="-5484"/>
            <a:lumOff val="-20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Lage quiz og undervisningsopplegg</a:t>
          </a:r>
        </a:p>
      </dsp:txBody>
      <dsp:txXfrm>
        <a:off x="52359" y="1399505"/>
        <a:ext cx="4310001" cy="967861"/>
      </dsp:txXfrm>
    </dsp:sp>
    <dsp:sp modelId="{BC8F484D-4292-45D1-BDC4-9224CE84EE4E}">
      <dsp:nvSpPr>
        <dsp:cNvPr id="0" name=""/>
        <dsp:cNvSpPr/>
      </dsp:nvSpPr>
      <dsp:spPr>
        <a:xfrm>
          <a:off x="0" y="2497485"/>
          <a:ext cx="4414719" cy="1072579"/>
        </a:xfrm>
        <a:prstGeom prst="roundRect">
          <a:avLst/>
        </a:prstGeom>
        <a:solidFill>
          <a:schemeClr val="accent2">
            <a:hueOff val="-2073432"/>
            <a:satOff val="-10969"/>
            <a:lumOff val="-41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Få hjelp til oppgavestruktur (NB: ikke kopiere direkte!)</a:t>
          </a:r>
        </a:p>
      </dsp:txBody>
      <dsp:txXfrm>
        <a:off x="52359" y="2549844"/>
        <a:ext cx="4310001" cy="967861"/>
      </dsp:txXfrm>
    </dsp:sp>
    <dsp:sp modelId="{2CA7F43D-F474-4406-B465-2E35E30B8E21}">
      <dsp:nvSpPr>
        <dsp:cNvPr id="0" name=""/>
        <dsp:cNvSpPr/>
      </dsp:nvSpPr>
      <dsp:spPr>
        <a:xfrm>
          <a:off x="0" y="3647824"/>
          <a:ext cx="4414719" cy="1072579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Oppsummere tekst eller gjøre noe lettere å forstå</a:t>
          </a:r>
        </a:p>
      </dsp:txBody>
      <dsp:txXfrm>
        <a:off x="52359" y="3700183"/>
        <a:ext cx="4310001" cy="9678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465E6-5087-4B2D-BF79-04162BB3E178}">
      <dsp:nvSpPr>
        <dsp:cNvPr id="0" name=""/>
        <dsp:cNvSpPr/>
      </dsp:nvSpPr>
      <dsp:spPr>
        <a:xfrm>
          <a:off x="0" y="600"/>
          <a:ext cx="4414719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7D607-9DC3-46E7-8483-DA327C9A5481}">
      <dsp:nvSpPr>
        <dsp:cNvPr id="0" name=""/>
        <dsp:cNvSpPr/>
      </dsp:nvSpPr>
      <dsp:spPr>
        <a:xfrm>
          <a:off x="424883" y="316629"/>
          <a:ext cx="772515" cy="772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87280-7529-46A8-8DF4-D91C397ADFBA}">
      <dsp:nvSpPr>
        <dsp:cNvPr id="0" name=""/>
        <dsp:cNvSpPr/>
      </dsp:nvSpPr>
      <dsp:spPr>
        <a:xfrm>
          <a:off x="1622283" y="600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-----</a:t>
          </a:r>
        </a:p>
      </dsp:txBody>
      <dsp:txXfrm>
        <a:off x="1622283" y="600"/>
        <a:ext cx="2792435" cy="1404574"/>
      </dsp:txXfrm>
    </dsp:sp>
    <dsp:sp modelId="{64F1B4EB-5974-4982-B890-75AB2DA0C6B9}">
      <dsp:nvSpPr>
        <dsp:cNvPr id="0" name=""/>
        <dsp:cNvSpPr/>
      </dsp:nvSpPr>
      <dsp:spPr>
        <a:xfrm>
          <a:off x="0" y="1756318"/>
          <a:ext cx="4414719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806C8-F576-46AE-9260-4298E3A5B5B5}">
      <dsp:nvSpPr>
        <dsp:cNvPr id="0" name=""/>
        <dsp:cNvSpPr/>
      </dsp:nvSpPr>
      <dsp:spPr>
        <a:xfrm>
          <a:off x="424883" y="2072347"/>
          <a:ext cx="772515" cy="772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7D93D-22FF-431E-98AA-31FA0A182394}">
      <dsp:nvSpPr>
        <dsp:cNvPr id="0" name=""/>
        <dsp:cNvSpPr/>
      </dsp:nvSpPr>
      <dsp:spPr>
        <a:xfrm>
          <a:off x="1622283" y="1756318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Du kan be AI forklare noe som om du var 10 år</a:t>
          </a:r>
        </a:p>
      </dsp:txBody>
      <dsp:txXfrm>
        <a:off x="1622283" y="1756318"/>
        <a:ext cx="2792435" cy="1404574"/>
      </dsp:txXfrm>
    </dsp:sp>
    <dsp:sp modelId="{4E068FE9-1EA4-4BDC-AC52-3AC5198C5841}">
      <dsp:nvSpPr>
        <dsp:cNvPr id="0" name=""/>
        <dsp:cNvSpPr/>
      </dsp:nvSpPr>
      <dsp:spPr>
        <a:xfrm>
          <a:off x="0" y="3512036"/>
          <a:ext cx="4414719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E3A2B-799A-4993-BB71-B972D84DD598}">
      <dsp:nvSpPr>
        <dsp:cNvPr id="0" name=""/>
        <dsp:cNvSpPr/>
      </dsp:nvSpPr>
      <dsp:spPr>
        <a:xfrm>
          <a:off x="424883" y="3828065"/>
          <a:ext cx="772515" cy="772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52F59-0B88-4F7A-AA25-FBDFBC940295}">
      <dsp:nvSpPr>
        <dsp:cNvPr id="0" name=""/>
        <dsp:cNvSpPr/>
      </dsp:nvSpPr>
      <dsp:spPr>
        <a:xfrm>
          <a:off x="1622283" y="3512036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Du kan få den til å stille spørsmål tilbake for bedre forståelse</a:t>
          </a:r>
        </a:p>
      </dsp:txBody>
      <dsp:txXfrm>
        <a:off x="1622283" y="3512036"/>
        <a:ext cx="2792435" cy="140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6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50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25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92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1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4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5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4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9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5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4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0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3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0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3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17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19807"/>
            <a:ext cx="2744542" cy="3418387"/>
          </a:xfrm>
        </p:spPr>
        <p:txBody>
          <a:bodyPr>
            <a:normAutofit/>
          </a:bodyPr>
          <a:lstStyle/>
          <a:p>
            <a:pPr algn="r"/>
            <a:r>
              <a:t>Modul 3 – Bruk AI i hverdagen og jobb</a:t>
            </a:r>
            <a:endParaRPr lang="nb-NO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0192" y="2108835"/>
            <a:ext cx="0" cy="26403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494" y="1719807"/>
            <a:ext cx="4888157" cy="3418387"/>
          </a:xfrm>
        </p:spPr>
        <p:txBody>
          <a:bodyPr>
            <a:normAutofit/>
          </a:bodyPr>
          <a:lstStyle/>
          <a:p>
            <a:r>
              <a:t>Del av kurset: Kom i gang med ChatGPT og AI-verktøy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3094482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1943100" cy="4995333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1. Privat bruk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F65C96-F11B-F50D-2083-437424812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4673"/>
              </p:ext>
            </p:extLst>
          </p:nvPr>
        </p:nvGraphicFramePr>
        <p:xfrm>
          <a:off x="3606450" y="901700"/>
          <a:ext cx="4908900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2. Jobbrelatert bruk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C97E08D0-F165-E086-C44F-72C1D6912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439804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3. Studenter og lærere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C13E85-1B75-0570-3DB8-3350E2661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17134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Tips: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780455-4F84-5EAB-16F6-607B4B94E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205979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19807"/>
            <a:ext cx="2744542" cy="3418387"/>
          </a:xfrm>
        </p:spPr>
        <p:txBody>
          <a:bodyPr>
            <a:normAutofit/>
          </a:bodyPr>
          <a:lstStyle/>
          <a:p>
            <a:pPr algn="r"/>
            <a:r>
              <a:t>Oppgave:</a:t>
            </a:r>
            <a:endParaRPr lang="nb-NO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0192" y="2108835"/>
            <a:ext cx="0" cy="26403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494" y="1719807"/>
            <a:ext cx="4888157" cy="3418387"/>
          </a:xfrm>
        </p:spPr>
        <p:txBody>
          <a:bodyPr>
            <a:normAutofit/>
          </a:bodyPr>
          <a:lstStyle/>
          <a:p>
            <a:r>
              <a:t>--------</a:t>
            </a:r>
          </a:p>
          <a:p>
            <a:r>
              <a:t>Bruk ChatGPT til å gjøre en konkret oppgave du selv har – f.eks. skrive noe du ellers ville brukt lang tid på.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sk">
  <a:themeElements>
    <a:clrScheme name="Himmelsk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immels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s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TM03457452[[fn=Himmelsk]]</Template>
  <TotalTime>3</TotalTime>
  <Words>162</Words>
  <Application>Microsoft Office PowerPoint</Application>
  <PresentationFormat>Skjermfremvisning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Himmelsk</vt:lpstr>
      <vt:lpstr>Modul 3 – Bruk AI i hverdagen og jobb</vt:lpstr>
      <vt:lpstr>1. Privat bruk</vt:lpstr>
      <vt:lpstr>2. Jobbrelatert bruk</vt:lpstr>
      <vt:lpstr>3. Studenter og lærere</vt:lpstr>
      <vt:lpstr>Tips:</vt:lpstr>
      <vt:lpstr>Oppgave: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Roger Sørqvist</cp:lastModifiedBy>
  <cp:revision>2</cp:revision>
  <dcterms:created xsi:type="dcterms:W3CDTF">2013-01-27T09:14:16Z</dcterms:created>
  <dcterms:modified xsi:type="dcterms:W3CDTF">2025-06-19T10:18:16Z</dcterms:modified>
  <cp:category/>
</cp:coreProperties>
</file>