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0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3D14F3-3348-4239-B516-5D389878B8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8174DD-45D3-40FC-9BF7-3D460B4AED70}">
      <dgm:prSet/>
      <dgm:spPr/>
      <dgm:t>
        <a:bodyPr/>
        <a:lstStyle/>
        <a:p>
          <a:r>
            <a:rPr lang="en-US" b="0" i="0"/>
            <a:t>-----------</a:t>
          </a:r>
          <a:endParaRPr lang="en-US"/>
        </a:p>
      </dgm:t>
    </dgm:pt>
    <dgm:pt modelId="{30FE8BA9-ADBE-4D86-9FAF-CC3099EDA777}" type="parTrans" cxnId="{57887E0B-EDCA-4E2A-8BB1-B78F601DDEE9}">
      <dgm:prSet/>
      <dgm:spPr/>
      <dgm:t>
        <a:bodyPr/>
        <a:lstStyle/>
        <a:p>
          <a:endParaRPr lang="en-US"/>
        </a:p>
      </dgm:t>
    </dgm:pt>
    <dgm:pt modelId="{6EF18073-DD17-41D5-BAF0-9DC089A23CE2}" type="sibTrans" cxnId="{57887E0B-EDCA-4E2A-8BB1-B78F601DDEE9}">
      <dgm:prSet/>
      <dgm:spPr/>
      <dgm:t>
        <a:bodyPr/>
        <a:lstStyle/>
        <a:p>
          <a:endParaRPr lang="en-US"/>
        </a:p>
      </dgm:t>
    </dgm:pt>
    <dgm:pt modelId="{C9C04327-2DCF-4F61-95F0-744303585F1B}">
      <dgm:prSet/>
      <dgm:spPr/>
      <dgm:t>
        <a:bodyPr/>
        <a:lstStyle/>
        <a:p>
          <a:r>
            <a:rPr lang="en-US" b="0" i="0"/>
            <a:t>- Automatisk tekst, bilder og design</a:t>
          </a:r>
          <a:endParaRPr lang="en-US"/>
        </a:p>
      </dgm:t>
    </dgm:pt>
    <dgm:pt modelId="{AC013B70-17A1-45E2-B09A-330575CCE0A2}" type="parTrans" cxnId="{A2CF36A2-5FC3-4DFF-96D5-3510B2B82FD8}">
      <dgm:prSet/>
      <dgm:spPr/>
      <dgm:t>
        <a:bodyPr/>
        <a:lstStyle/>
        <a:p>
          <a:endParaRPr lang="en-US"/>
        </a:p>
      </dgm:t>
    </dgm:pt>
    <dgm:pt modelId="{E6F9F0E7-C36F-424F-A008-D38070940908}" type="sibTrans" cxnId="{A2CF36A2-5FC3-4DFF-96D5-3510B2B82FD8}">
      <dgm:prSet/>
      <dgm:spPr/>
      <dgm:t>
        <a:bodyPr/>
        <a:lstStyle/>
        <a:p>
          <a:endParaRPr lang="en-US"/>
        </a:p>
      </dgm:t>
    </dgm:pt>
    <dgm:pt modelId="{6F2AAAE9-5E94-4DB0-8ADD-AD2E04E1052E}">
      <dgm:prSet/>
      <dgm:spPr/>
      <dgm:t>
        <a:bodyPr/>
        <a:lstStyle/>
        <a:p>
          <a:r>
            <a:rPr lang="en-US" b="0" i="0"/>
            <a:t>- Bruk “Magic Write” til tekst</a:t>
          </a:r>
          <a:endParaRPr lang="en-US"/>
        </a:p>
      </dgm:t>
    </dgm:pt>
    <dgm:pt modelId="{4EEA8C86-D816-4984-992B-0BEF760DD15F}" type="parTrans" cxnId="{6D7C750D-2B9F-4E97-B363-381EE0EF4CC2}">
      <dgm:prSet/>
      <dgm:spPr/>
      <dgm:t>
        <a:bodyPr/>
        <a:lstStyle/>
        <a:p>
          <a:endParaRPr lang="en-US"/>
        </a:p>
      </dgm:t>
    </dgm:pt>
    <dgm:pt modelId="{D0CD8570-5990-4736-94FD-C9A7604698DB}" type="sibTrans" cxnId="{6D7C750D-2B9F-4E97-B363-381EE0EF4CC2}">
      <dgm:prSet/>
      <dgm:spPr/>
      <dgm:t>
        <a:bodyPr/>
        <a:lstStyle/>
        <a:p>
          <a:endParaRPr lang="en-US"/>
        </a:p>
      </dgm:t>
    </dgm:pt>
    <dgm:pt modelId="{0F1E3866-50FC-45FE-8B75-34B6AF89C38A}">
      <dgm:prSet/>
      <dgm:spPr/>
      <dgm:t>
        <a:bodyPr/>
        <a:lstStyle/>
        <a:p>
          <a:r>
            <a:rPr lang="en-US" b="0" i="0"/>
            <a:t>- “Text to image” til bilder</a:t>
          </a:r>
          <a:endParaRPr lang="en-US"/>
        </a:p>
      </dgm:t>
    </dgm:pt>
    <dgm:pt modelId="{4D17C33D-50F5-494C-A44E-60D184C85ED4}" type="parTrans" cxnId="{10BDA191-7C94-4F1B-B67C-3D4A4A039394}">
      <dgm:prSet/>
      <dgm:spPr/>
      <dgm:t>
        <a:bodyPr/>
        <a:lstStyle/>
        <a:p>
          <a:endParaRPr lang="en-US"/>
        </a:p>
      </dgm:t>
    </dgm:pt>
    <dgm:pt modelId="{E4395748-07C4-44D8-A040-BD8B0D31D889}" type="sibTrans" cxnId="{10BDA191-7C94-4F1B-B67C-3D4A4A039394}">
      <dgm:prSet/>
      <dgm:spPr/>
      <dgm:t>
        <a:bodyPr/>
        <a:lstStyle/>
        <a:p>
          <a:endParaRPr lang="en-US"/>
        </a:p>
      </dgm:t>
    </dgm:pt>
    <dgm:pt modelId="{D2AEF07D-9917-464E-90E1-B3CB84D68557}">
      <dgm:prSet/>
      <dgm:spPr/>
      <dgm:t>
        <a:bodyPr/>
        <a:lstStyle/>
        <a:p>
          <a:r>
            <a:rPr lang="en-US" b="0" i="0"/>
            <a:t>- Krever gratis konto</a:t>
          </a:r>
          <a:endParaRPr lang="en-US"/>
        </a:p>
      </dgm:t>
    </dgm:pt>
    <dgm:pt modelId="{F7FD33D7-D4B0-4367-8C78-F8B22C110608}" type="parTrans" cxnId="{209E0CE8-FFA1-4E62-82E3-F56E8E2C0E5A}">
      <dgm:prSet/>
      <dgm:spPr/>
      <dgm:t>
        <a:bodyPr/>
        <a:lstStyle/>
        <a:p>
          <a:endParaRPr lang="en-US"/>
        </a:p>
      </dgm:t>
    </dgm:pt>
    <dgm:pt modelId="{87A10E8B-38ED-4FE0-B019-697A60BBA707}" type="sibTrans" cxnId="{209E0CE8-FFA1-4E62-82E3-F56E8E2C0E5A}">
      <dgm:prSet/>
      <dgm:spPr/>
      <dgm:t>
        <a:bodyPr/>
        <a:lstStyle/>
        <a:p>
          <a:endParaRPr lang="en-US"/>
        </a:p>
      </dgm:t>
    </dgm:pt>
    <dgm:pt modelId="{3DEF259C-10AD-4468-8E7C-F0143C6DA09C}" type="pres">
      <dgm:prSet presAssocID="{823D14F3-3348-4239-B516-5D389878B806}" presName="root" presStyleCnt="0">
        <dgm:presLayoutVars>
          <dgm:dir/>
          <dgm:resizeHandles val="exact"/>
        </dgm:presLayoutVars>
      </dgm:prSet>
      <dgm:spPr/>
    </dgm:pt>
    <dgm:pt modelId="{F24D3512-1074-4D67-81A5-F918AE74C73F}" type="pres">
      <dgm:prSet presAssocID="{4D8174DD-45D3-40FC-9BF7-3D460B4AED70}" presName="compNode" presStyleCnt="0"/>
      <dgm:spPr/>
    </dgm:pt>
    <dgm:pt modelId="{FDD8E5CF-E2FE-43B1-8316-52DE69AEEBD8}" type="pres">
      <dgm:prSet presAssocID="{4D8174DD-45D3-40FC-9BF7-3D460B4AED70}" presName="bgRect" presStyleLbl="bgShp" presStyleIdx="0" presStyleCnt="5"/>
      <dgm:spPr/>
    </dgm:pt>
    <dgm:pt modelId="{F20A6155-1AD9-431C-B4BE-B6DFA8F1079A}" type="pres">
      <dgm:prSet presAssocID="{4D8174DD-45D3-40FC-9BF7-3D460B4AED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B2B7452E-7AA4-4784-BC26-B0080C53E309}" type="pres">
      <dgm:prSet presAssocID="{4D8174DD-45D3-40FC-9BF7-3D460B4AED70}" presName="spaceRect" presStyleCnt="0"/>
      <dgm:spPr/>
    </dgm:pt>
    <dgm:pt modelId="{F1C60F26-C17A-4C90-8734-47E08DD7A7A6}" type="pres">
      <dgm:prSet presAssocID="{4D8174DD-45D3-40FC-9BF7-3D460B4AED70}" presName="parTx" presStyleLbl="revTx" presStyleIdx="0" presStyleCnt="5">
        <dgm:presLayoutVars>
          <dgm:chMax val="0"/>
          <dgm:chPref val="0"/>
        </dgm:presLayoutVars>
      </dgm:prSet>
      <dgm:spPr/>
    </dgm:pt>
    <dgm:pt modelId="{161ECA7F-BD09-4A10-AA07-0DEC25C698C2}" type="pres">
      <dgm:prSet presAssocID="{6EF18073-DD17-41D5-BAF0-9DC089A23CE2}" presName="sibTrans" presStyleCnt="0"/>
      <dgm:spPr/>
    </dgm:pt>
    <dgm:pt modelId="{9AC55BB6-7A69-4DEE-8E91-64533B3F37CD}" type="pres">
      <dgm:prSet presAssocID="{C9C04327-2DCF-4F61-95F0-744303585F1B}" presName="compNode" presStyleCnt="0"/>
      <dgm:spPr/>
    </dgm:pt>
    <dgm:pt modelId="{C7667FE3-2A65-4DA4-A4B2-E48767CBC4C2}" type="pres">
      <dgm:prSet presAssocID="{C9C04327-2DCF-4F61-95F0-744303585F1B}" presName="bgRect" presStyleLbl="bgShp" presStyleIdx="1" presStyleCnt="5"/>
      <dgm:spPr/>
    </dgm:pt>
    <dgm:pt modelId="{D81D3EDF-B987-4B11-A5F6-AD49D510FE95}" type="pres">
      <dgm:prSet presAssocID="{C9C04327-2DCF-4F61-95F0-744303585F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"/>
        </a:ext>
      </dgm:extLst>
    </dgm:pt>
    <dgm:pt modelId="{9F64A2BA-364B-4656-A588-03985F3D2378}" type="pres">
      <dgm:prSet presAssocID="{C9C04327-2DCF-4F61-95F0-744303585F1B}" presName="spaceRect" presStyleCnt="0"/>
      <dgm:spPr/>
    </dgm:pt>
    <dgm:pt modelId="{FE3367BC-7737-432E-8FD7-3148FC0B6330}" type="pres">
      <dgm:prSet presAssocID="{C9C04327-2DCF-4F61-95F0-744303585F1B}" presName="parTx" presStyleLbl="revTx" presStyleIdx="1" presStyleCnt="5">
        <dgm:presLayoutVars>
          <dgm:chMax val="0"/>
          <dgm:chPref val="0"/>
        </dgm:presLayoutVars>
      </dgm:prSet>
      <dgm:spPr/>
    </dgm:pt>
    <dgm:pt modelId="{6FA86B88-95D9-4BD3-99B3-506016ECE65C}" type="pres">
      <dgm:prSet presAssocID="{E6F9F0E7-C36F-424F-A008-D38070940908}" presName="sibTrans" presStyleCnt="0"/>
      <dgm:spPr/>
    </dgm:pt>
    <dgm:pt modelId="{DD78235B-CDFD-49C5-BAE0-CB9432EF388F}" type="pres">
      <dgm:prSet presAssocID="{6F2AAAE9-5E94-4DB0-8ADD-AD2E04E1052E}" presName="compNode" presStyleCnt="0"/>
      <dgm:spPr/>
    </dgm:pt>
    <dgm:pt modelId="{DFF5F40D-7ED2-4242-A148-0910D7B6020D}" type="pres">
      <dgm:prSet presAssocID="{6F2AAAE9-5E94-4DB0-8ADD-AD2E04E1052E}" presName="bgRect" presStyleLbl="bgShp" presStyleIdx="2" presStyleCnt="5"/>
      <dgm:spPr/>
    </dgm:pt>
    <dgm:pt modelId="{4E19DB77-3B2D-4C68-B9B0-FCA899CF1E46}" type="pres">
      <dgm:prSet presAssocID="{6F2AAAE9-5E94-4DB0-8ADD-AD2E04E1052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C98EF50-1EEF-41DC-AC49-0F7B66E72193}" type="pres">
      <dgm:prSet presAssocID="{6F2AAAE9-5E94-4DB0-8ADD-AD2E04E1052E}" presName="spaceRect" presStyleCnt="0"/>
      <dgm:spPr/>
    </dgm:pt>
    <dgm:pt modelId="{BF4ED8F4-7574-4090-880C-297DC1D88E91}" type="pres">
      <dgm:prSet presAssocID="{6F2AAAE9-5E94-4DB0-8ADD-AD2E04E1052E}" presName="parTx" presStyleLbl="revTx" presStyleIdx="2" presStyleCnt="5">
        <dgm:presLayoutVars>
          <dgm:chMax val="0"/>
          <dgm:chPref val="0"/>
        </dgm:presLayoutVars>
      </dgm:prSet>
      <dgm:spPr/>
    </dgm:pt>
    <dgm:pt modelId="{82006D72-4188-4DC9-83CC-C48E5E93FE86}" type="pres">
      <dgm:prSet presAssocID="{D0CD8570-5990-4736-94FD-C9A7604698DB}" presName="sibTrans" presStyleCnt="0"/>
      <dgm:spPr/>
    </dgm:pt>
    <dgm:pt modelId="{CCC16A32-DB95-4F31-8192-2505F1574684}" type="pres">
      <dgm:prSet presAssocID="{0F1E3866-50FC-45FE-8B75-34B6AF89C38A}" presName="compNode" presStyleCnt="0"/>
      <dgm:spPr/>
    </dgm:pt>
    <dgm:pt modelId="{8399A10F-89F5-4A87-A5A7-A67A90FA6E2C}" type="pres">
      <dgm:prSet presAssocID="{0F1E3866-50FC-45FE-8B75-34B6AF89C38A}" presName="bgRect" presStyleLbl="bgShp" presStyleIdx="3" presStyleCnt="5"/>
      <dgm:spPr/>
    </dgm:pt>
    <dgm:pt modelId="{7417C107-BE2B-4B97-9377-C0CF1B996AC9}" type="pres">
      <dgm:prSet presAssocID="{0F1E3866-50FC-45FE-8B75-34B6AF89C3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E830BD2-220B-4343-A68C-8024D86AAFA3}" type="pres">
      <dgm:prSet presAssocID="{0F1E3866-50FC-45FE-8B75-34B6AF89C38A}" presName="spaceRect" presStyleCnt="0"/>
      <dgm:spPr/>
    </dgm:pt>
    <dgm:pt modelId="{5CD79273-B9AE-4894-8386-70442FF53C33}" type="pres">
      <dgm:prSet presAssocID="{0F1E3866-50FC-45FE-8B75-34B6AF89C38A}" presName="parTx" presStyleLbl="revTx" presStyleIdx="3" presStyleCnt="5">
        <dgm:presLayoutVars>
          <dgm:chMax val="0"/>
          <dgm:chPref val="0"/>
        </dgm:presLayoutVars>
      </dgm:prSet>
      <dgm:spPr/>
    </dgm:pt>
    <dgm:pt modelId="{1F39000A-6774-47B3-B1B9-A395984A649F}" type="pres">
      <dgm:prSet presAssocID="{E4395748-07C4-44D8-A040-BD8B0D31D889}" presName="sibTrans" presStyleCnt="0"/>
      <dgm:spPr/>
    </dgm:pt>
    <dgm:pt modelId="{A44676C6-713E-4E9D-A801-37C8021C9EA8}" type="pres">
      <dgm:prSet presAssocID="{D2AEF07D-9917-464E-90E1-B3CB84D68557}" presName="compNode" presStyleCnt="0"/>
      <dgm:spPr/>
    </dgm:pt>
    <dgm:pt modelId="{0FB44C41-2AB4-479D-9851-967F62183A78}" type="pres">
      <dgm:prSet presAssocID="{D2AEF07D-9917-464E-90E1-B3CB84D68557}" presName="bgRect" presStyleLbl="bgShp" presStyleIdx="4" presStyleCnt="5"/>
      <dgm:spPr/>
    </dgm:pt>
    <dgm:pt modelId="{C21892EA-CD68-4B5F-8A65-DDBDD43931BC}" type="pres">
      <dgm:prSet presAssocID="{D2AEF07D-9917-464E-90E1-B3CB84D6855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ger"/>
        </a:ext>
      </dgm:extLst>
    </dgm:pt>
    <dgm:pt modelId="{89D24AEE-93E9-4A9E-A606-0661A500C806}" type="pres">
      <dgm:prSet presAssocID="{D2AEF07D-9917-464E-90E1-B3CB84D68557}" presName="spaceRect" presStyleCnt="0"/>
      <dgm:spPr/>
    </dgm:pt>
    <dgm:pt modelId="{2C396A6D-1259-4CD3-AA3C-B854F87BA7E1}" type="pres">
      <dgm:prSet presAssocID="{D2AEF07D-9917-464E-90E1-B3CB84D6855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7887E0B-EDCA-4E2A-8BB1-B78F601DDEE9}" srcId="{823D14F3-3348-4239-B516-5D389878B806}" destId="{4D8174DD-45D3-40FC-9BF7-3D460B4AED70}" srcOrd="0" destOrd="0" parTransId="{30FE8BA9-ADBE-4D86-9FAF-CC3099EDA777}" sibTransId="{6EF18073-DD17-41D5-BAF0-9DC089A23CE2}"/>
    <dgm:cxn modelId="{6D7C750D-2B9F-4E97-B363-381EE0EF4CC2}" srcId="{823D14F3-3348-4239-B516-5D389878B806}" destId="{6F2AAAE9-5E94-4DB0-8ADD-AD2E04E1052E}" srcOrd="2" destOrd="0" parTransId="{4EEA8C86-D816-4984-992B-0BEF760DD15F}" sibTransId="{D0CD8570-5990-4736-94FD-C9A7604698DB}"/>
    <dgm:cxn modelId="{9C88FB18-7099-48F1-A9CF-E962DFB638FA}" type="presOf" srcId="{4D8174DD-45D3-40FC-9BF7-3D460B4AED70}" destId="{F1C60F26-C17A-4C90-8734-47E08DD7A7A6}" srcOrd="0" destOrd="0" presId="urn:microsoft.com/office/officeart/2018/2/layout/IconVerticalSolidList"/>
    <dgm:cxn modelId="{8C0AB428-7A83-4384-8109-012A1C25A0B8}" type="presOf" srcId="{0F1E3866-50FC-45FE-8B75-34B6AF89C38A}" destId="{5CD79273-B9AE-4894-8386-70442FF53C33}" srcOrd="0" destOrd="0" presId="urn:microsoft.com/office/officeart/2018/2/layout/IconVerticalSolidList"/>
    <dgm:cxn modelId="{C358A382-5324-413F-85BF-1972CC1A3AE9}" type="presOf" srcId="{6F2AAAE9-5E94-4DB0-8ADD-AD2E04E1052E}" destId="{BF4ED8F4-7574-4090-880C-297DC1D88E91}" srcOrd="0" destOrd="0" presId="urn:microsoft.com/office/officeart/2018/2/layout/IconVerticalSolidList"/>
    <dgm:cxn modelId="{10BDA191-7C94-4F1B-B67C-3D4A4A039394}" srcId="{823D14F3-3348-4239-B516-5D389878B806}" destId="{0F1E3866-50FC-45FE-8B75-34B6AF89C38A}" srcOrd="3" destOrd="0" parTransId="{4D17C33D-50F5-494C-A44E-60D184C85ED4}" sibTransId="{E4395748-07C4-44D8-A040-BD8B0D31D889}"/>
    <dgm:cxn modelId="{F7641798-3477-40AA-AABF-12ABFF129BF6}" type="presOf" srcId="{823D14F3-3348-4239-B516-5D389878B806}" destId="{3DEF259C-10AD-4468-8E7C-F0143C6DA09C}" srcOrd="0" destOrd="0" presId="urn:microsoft.com/office/officeart/2018/2/layout/IconVerticalSolidList"/>
    <dgm:cxn modelId="{A2CF36A2-5FC3-4DFF-96D5-3510B2B82FD8}" srcId="{823D14F3-3348-4239-B516-5D389878B806}" destId="{C9C04327-2DCF-4F61-95F0-744303585F1B}" srcOrd="1" destOrd="0" parTransId="{AC013B70-17A1-45E2-B09A-330575CCE0A2}" sibTransId="{E6F9F0E7-C36F-424F-A008-D38070940908}"/>
    <dgm:cxn modelId="{209E0CE8-FFA1-4E62-82E3-F56E8E2C0E5A}" srcId="{823D14F3-3348-4239-B516-5D389878B806}" destId="{D2AEF07D-9917-464E-90E1-B3CB84D68557}" srcOrd="4" destOrd="0" parTransId="{F7FD33D7-D4B0-4367-8C78-F8B22C110608}" sibTransId="{87A10E8B-38ED-4FE0-B019-697A60BBA707}"/>
    <dgm:cxn modelId="{762098F7-26AA-4C6C-841E-037D95D2DB6C}" type="presOf" srcId="{C9C04327-2DCF-4F61-95F0-744303585F1B}" destId="{FE3367BC-7737-432E-8FD7-3148FC0B6330}" srcOrd="0" destOrd="0" presId="urn:microsoft.com/office/officeart/2018/2/layout/IconVerticalSolidList"/>
    <dgm:cxn modelId="{B33867F9-90E5-4C53-899A-6BCFBD70DA00}" type="presOf" srcId="{D2AEF07D-9917-464E-90E1-B3CB84D68557}" destId="{2C396A6D-1259-4CD3-AA3C-B854F87BA7E1}" srcOrd="0" destOrd="0" presId="urn:microsoft.com/office/officeart/2018/2/layout/IconVerticalSolidList"/>
    <dgm:cxn modelId="{E8AB9AC2-A5A4-4F3B-B183-86D38555157B}" type="presParOf" srcId="{3DEF259C-10AD-4468-8E7C-F0143C6DA09C}" destId="{F24D3512-1074-4D67-81A5-F918AE74C73F}" srcOrd="0" destOrd="0" presId="urn:microsoft.com/office/officeart/2018/2/layout/IconVerticalSolidList"/>
    <dgm:cxn modelId="{08085E17-3788-47DE-BB33-8A7A0C512642}" type="presParOf" srcId="{F24D3512-1074-4D67-81A5-F918AE74C73F}" destId="{FDD8E5CF-E2FE-43B1-8316-52DE69AEEBD8}" srcOrd="0" destOrd="0" presId="urn:microsoft.com/office/officeart/2018/2/layout/IconVerticalSolidList"/>
    <dgm:cxn modelId="{895D9D1B-1C5D-454F-A9EA-525BF14AAFBE}" type="presParOf" srcId="{F24D3512-1074-4D67-81A5-F918AE74C73F}" destId="{F20A6155-1AD9-431C-B4BE-B6DFA8F1079A}" srcOrd="1" destOrd="0" presId="urn:microsoft.com/office/officeart/2018/2/layout/IconVerticalSolidList"/>
    <dgm:cxn modelId="{16944CA3-33F6-46CE-A1D9-A45A7ECAAEB3}" type="presParOf" srcId="{F24D3512-1074-4D67-81A5-F918AE74C73F}" destId="{B2B7452E-7AA4-4784-BC26-B0080C53E309}" srcOrd="2" destOrd="0" presId="urn:microsoft.com/office/officeart/2018/2/layout/IconVerticalSolidList"/>
    <dgm:cxn modelId="{783C705E-9BC5-4C48-8D22-C856DFB2753D}" type="presParOf" srcId="{F24D3512-1074-4D67-81A5-F918AE74C73F}" destId="{F1C60F26-C17A-4C90-8734-47E08DD7A7A6}" srcOrd="3" destOrd="0" presId="urn:microsoft.com/office/officeart/2018/2/layout/IconVerticalSolidList"/>
    <dgm:cxn modelId="{A889830E-63F2-445D-B974-F2175F2B3F14}" type="presParOf" srcId="{3DEF259C-10AD-4468-8E7C-F0143C6DA09C}" destId="{161ECA7F-BD09-4A10-AA07-0DEC25C698C2}" srcOrd="1" destOrd="0" presId="urn:microsoft.com/office/officeart/2018/2/layout/IconVerticalSolidList"/>
    <dgm:cxn modelId="{D0787F9F-7BA6-47C8-9FE1-4269CAC1AD1D}" type="presParOf" srcId="{3DEF259C-10AD-4468-8E7C-F0143C6DA09C}" destId="{9AC55BB6-7A69-4DEE-8E91-64533B3F37CD}" srcOrd="2" destOrd="0" presId="urn:microsoft.com/office/officeart/2018/2/layout/IconVerticalSolidList"/>
    <dgm:cxn modelId="{2DD6F03E-C786-45FB-9F73-7A1BDF68043C}" type="presParOf" srcId="{9AC55BB6-7A69-4DEE-8E91-64533B3F37CD}" destId="{C7667FE3-2A65-4DA4-A4B2-E48767CBC4C2}" srcOrd="0" destOrd="0" presId="urn:microsoft.com/office/officeart/2018/2/layout/IconVerticalSolidList"/>
    <dgm:cxn modelId="{D349D479-32EC-4041-B406-096477C07074}" type="presParOf" srcId="{9AC55BB6-7A69-4DEE-8E91-64533B3F37CD}" destId="{D81D3EDF-B987-4B11-A5F6-AD49D510FE95}" srcOrd="1" destOrd="0" presId="urn:microsoft.com/office/officeart/2018/2/layout/IconVerticalSolidList"/>
    <dgm:cxn modelId="{16901B60-A58F-4869-A3E7-8359BF89FB1F}" type="presParOf" srcId="{9AC55BB6-7A69-4DEE-8E91-64533B3F37CD}" destId="{9F64A2BA-364B-4656-A588-03985F3D2378}" srcOrd="2" destOrd="0" presId="urn:microsoft.com/office/officeart/2018/2/layout/IconVerticalSolidList"/>
    <dgm:cxn modelId="{A267EC8A-275F-412A-A095-7844E2FC7664}" type="presParOf" srcId="{9AC55BB6-7A69-4DEE-8E91-64533B3F37CD}" destId="{FE3367BC-7737-432E-8FD7-3148FC0B6330}" srcOrd="3" destOrd="0" presId="urn:microsoft.com/office/officeart/2018/2/layout/IconVerticalSolidList"/>
    <dgm:cxn modelId="{6BDC9233-5CC2-4852-A51F-AA41E334FE0B}" type="presParOf" srcId="{3DEF259C-10AD-4468-8E7C-F0143C6DA09C}" destId="{6FA86B88-95D9-4BD3-99B3-506016ECE65C}" srcOrd="3" destOrd="0" presId="urn:microsoft.com/office/officeart/2018/2/layout/IconVerticalSolidList"/>
    <dgm:cxn modelId="{A559E504-E279-429F-9894-8D4B5D25281F}" type="presParOf" srcId="{3DEF259C-10AD-4468-8E7C-F0143C6DA09C}" destId="{DD78235B-CDFD-49C5-BAE0-CB9432EF388F}" srcOrd="4" destOrd="0" presId="urn:microsoft.com/office/officeart/2018/2/layout/IconVerticalSolidList"/>
    <dgm:cxn modelId="{0185A537-6A4F-4DF8-9FA2-DB3A9E1F3C9B}" type="presParOf" srcId="{DD78235B-CDFD-49C5-BAE0-CB9432EF388F}" destId="{DFF5F40D-7ED2-4242-A148-0910D7B6020D}" srcOrd="0" destOrd="0" presId="urn:microsoft.com/office/officeart/2018/2/layout/IconVerticalSolidList"/>
    <dgm:cxn modelId="{0EFC5D8D-E825-4ADA-A298-2C8564DC0A2C}" type="presParOf" srcId="{DD78235B-CDFD-49C5-BAE0-CB9432EF388F}" destId="{4E19DB77-3B2D-4C68-B9B0-FCA899CF1E46}" srcOrd="1" destOrd="0" presId="urn:microsoft.com/office/officeart/2018/2/layout/IconVerticalSolidList"/>
    <dgm:cxn modelId="{F924AE4C-197E-45DC-81DA-F95F95EA40FE}" type="presParOf" srcId="{DD78235B-CDFD-49C5-BAE0-CB9432EF388F}" destId="{CC98EF50-1EEF-41DC-AC49-0F7B66E72193}" srcOrd="2" destOrd="0" presId="urn:microsoft.com/office/officeart/2018/2/layout/IconVerticalSolidList"/>
    <dgm:cxn modelId="{4C10CAE1-C008-45DC-A563-31ABFB7F1501}" type="presParOf" srcId="{DD78235B-CDFD-49C5-BAE0-CB9432EF388F}" destId="{BF4ED8F4-7574-4090-880C-297DC1D88E91}" srcOrd="3" destOrd="0" presId="urn:microsoft.com/office/officeart/2018/2/layout/IconVerticalSolidList"/>
    <dgm:cxn modelId="{F06910D8-D810-4DFC-ADDD-9A931B24D6B2}" type="presParOf" srcId="{3DEF259C-10AD-4468-8E7C-F0143C6DA09C}" destId="{82006D72-4188-4DC9-83CC-C48E5E93FE86}" srcOrd="5" destOrd="0" presId="urn:microsoft.com/office/officeart/2018/2/layout/IconVerticalSolidList"/>
    <dgm:cxn modelId="{DA319ED7-E733-43CF-8FAE-785E41D76A66}" type="presParOf" srcId="{3DEF259C-10AD-4468-8E7C-F0143C6DA09C}" destId="{CCC16A32-DB95-4F31-8192-2505F1574684}" srcOrd="6" destOrd="0" presId="urn:microsoft.com/office/officeart/2018/2/layout/IconVerticalSolidList"/>
    <dgm:cxn modelId="{37C66B0F-AE5D-4E7A-8AF5-BFE08931AD69}" type="presParOf" srcId="{CCC16A32-DB95-4F31-8192-2505F1574684}" destId="{8399A10F-89F5-4A87-A5A7-A67A90FA6E2C}" srcOrd="0" destOrd="0" presId="urn:microsoft.com/office/officeart/2018/2/layout/IconVerticalSolidList"/>
    <dgm:cxn modelId="{0ADD28E4-2665-4649-A1F9-112D693A5FBD}" type="presParOf" srcId="{CCC16A32-DB95-4F31-8192-2505F1574684}" destId="{7417C107-BE2B-4B97-9377-C0CF1B996AC9}" srcOrd="1" destOrd="0" presId="urn:microsoft.com/office/officeart/2018/2/layout/IconVerticalSolidList"/>
    <dgm:cxn modelId="{D004FE94-C5CA-412E-A1CE-496F2896CEB8}" type="presParOf" srcId="{CCC16A32-DB95-4F31-8192-2505F1574684}" destId="{3E830BD2-220B-4343-A68C-8024D86AAFA3}" srcOrd="2" destOrd="0" presId="urn:microsoft.com/office/officeart/2018/2/layout/IconVerticalSolidList"/>
    <dgm:cxn modelId="{C8D6631D-8B0F-4F49-88C7-FDB65995D452}" type="presParOf" srcId="{CCC16A32-DB95-4F31-8192-2505F1574684}" destId="{5CD79273-B9AE-4894-8386-70442FF53C33}" srcOrd="3" destOrd="0" presId="urn:microsoft.com/office/officeart/2018/2/layout/IconVerticalSolidList"/>
    <dgm:cxn modelId="{403CA33C-3A57-4078-A643-DD1022C30A11}" type="presParOf" srcId="{3DEF259C-10AD-4468-8E7C-F0143C6DA09C}" destId="{1F39000A-6774-47B3-B1B9-A395984A649F}" srcOrd="7" destOrd="0" presId="urn:microsoft.com/office/officeart/2018/2/layout/IconVerticalSolidList"/>
    <dgm:cxn modelId="{4F979625-A34A-4DC6-B7F2-3511786A536A}" type="presParOf" srcId="{3DEF259C-10AD-4468-8E7C-F0143C6DA09C}" destId="{A44676C6-713E-4E9D-A801-37C8021C9EA8}" srcOrd="8" destOrd="0" presId="urn:microsoft.com/office/officeart/2018/2/layout/IconVerticalSolidList"/>
    <dgm:cxn modelId="{F4A1FF93-DDB3-46EB-872B-74D09FE66D3B}" type="presParOf" srcId="{A44676C6-713E-4E9D-A801-37C8021C9EA8}" destId="{0FB44C41-2AB4-479D-9851-967F62183A78}" srcOrd="0" destOrd="0" presId="urn:microsoft.com/office/officeart/2018/2/layout/IconVerticalSolidList"/>
    <dgm:cxn modelId="{2BEF1A2F-B298-410E-AC17-5BBBCCF4AE4C}" type="presParOf" srcId="{A44676C6-713E-4E9D-A801-37C8021C9EA8}" destId="{C21892EA-CD68-4B5F-8A65-DDBDD43931BC}" srcOrd="1" destOrd="0" presId="urn:microsoft.com/office/officeart/2018/2/layout/IconVerticalSolidList"/>
    <dgm:cxn modelId="{0A9F414B-46C2-4897-8A23-159A8035D6E0}" type="presParOf" srcId="{A44676C6-713E-4E9D-A801-37C8021C9EA8}" destId="{89D24AEE-93E9-4A9E-A606-0661A500C806}" srcOrd="2" destOrd="0" presId="urn:microsoft.com/office/officeart/2018/2/layout/IconVerticalSolidList"/>
    <dgm:cxn modelId="{486872E4-EB10-4FA6-A6D4-C880AFDE5CA0}" type="presParOf" srcId="{A44676C6-713E-4E9D-A801-37C8021C9EA8}" destId="{2C396A6D-1259-4CD3-AA3C-B854F87BA7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641E2D-2912-4EA3-806F-F5CFB627EE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7832C6-B62A-4CFD-A301-5D22CF7C5845}">
      <dgm:prSet/>
      <dgm:spPr/>
      <dgm:t>
        <a:bodyPr/>
        <a:lstStyle/>
        <a:p>
          <a:r>
            <a:rPr lang="en-US" b="0" i="0"/>
            <a:t>------------</a:t>
          </a:r>
          <a:endParaRPr lang="en-US"/>
        </a:p>
      </dgm:t>
    </dgm:pt>
    <dgm:pt modelId="{358DF279-2DC7-405E-8132-9559C55B596C}" type="parTrans" cxnId="{0F020FEE-C83A-4C06-AFE6-92C9A337BB49}">
      <dgm:prSet/>
      <dgm:spPr/>
      <dgm:t>
        <a:bodyPr/>
        <a:lstStyle/>
        <a:p>
          <a:endParaRPr lang="en-US"/>
        </a:p>
      </dgm:t>
    </dgm:pt>
    <dgm:pt modelId="{E2383205-6F6B-4D94-A78C-BAD4A1397F58}" type="sibTrans" cxnId="{0F020FEE-C83A-4C06-AFE6-92C9A337BB49}">
      <dgm:prSet/>
      <dgm:spPr/>
      <dgm:t>
        <a:bodyPr/>
        <a:lstStyle/>
        <a:p>
          <a:endParaRPr lang="en-US"/>
        </a:p>
      </dgm:t>
    </dgm:pt>
    <dgm:pt modelId="{EF1F97DD-F5F8-411A-B694-43CE912E0901}">
      <dgm:prSet/>
      <dgm:spPr/>
      <dgm:t>
        <a:bodyPr/>
        <a:lstStyle/>
        <a:p>
          <a:r>
            <a:rPr lang="en-US" b="0" i="0"/>
            <a:t>- AI-assistent i et organisasjonsverktøy</a:t>
          </a:r>
          <a:endParaRPr lang="en-US"/>
        </a:p>
      </dgm:t>
    </dgm:pt>
    <dgm:pt modelId="{F101268F-4FB9-4FD2-881F-E02EED0972CD}" type="parTrans" cxnId="{205146D9-3944-4E4C-9CB2-8AE790489E63}">
      <dgm:prSet/>
      <dgm:spPr/>
      <dgm:t>
        <a:bodyPr/>
        <a:lstStyle/>
        <a:p>
          <a:endParaRPr lang="en-US"/>
        </a:p>
      </dgm:t>
    </dgm:pt>
    <dgm:pt modelId="{48C6FEA2-6654-4BBF-9ADC-45E01BCA5C02}" type="sibTrans" cxnId="{205146D9-3944-4E4C-9CB2-8AE790489E63}">
      <dgm:prSet/>
      <dgm:spPr/>
      <dgm:t>
        <a:bodyPr/>
        <a:lstStyle/>
        <a:p>
          <a:endParaRPr lang="en-US"/>
        </a:p>
      </dgm:t>
    </dgm:pt>
    <dgm:pt modelId="{033AAF62-5270-4D22-AC28-42038F2E98A4}">
      <dgm:prSet/>
      <dgm:spPr/>
      <dgm:t>
        <a:bodyPr/>
        <a:lstStyle/>
        <a:p>
          <a:r>
            <a:rPr lang="en-US" b="0" i="0"/>
            <a:t>- Lag oppsummeringer, sjekklister, prosjektplaner</a:t>
          </a:r>
          <a:endParaRPr lang="en-US"/>
        </a:p>
      </dgm:t>
    </dgm:pt>
    <dgm:pt modelId="{A0F2BD8F-55D2-4BC8-BDA8-8316BC34C684}" type="parTrans" cxnId="{C1B218FC-8054-4D87-BE86-AB7A79DC9F72}">
      <dgm:prSet/>
      <dgm:spPr/>
      <dgm:t>
        <a:bodyPr/>
        <a:lstStyle/>
        <a:p>
          <a:endParaRPr lang="en-US"/>
        </a:p>
      </dgm:t>
    </dgm:pt>
    <dgm:pt modelId="{0AB56923-85A4-4455-8A88-FECC48B3672B}" type="sibTrans" cxnId="{C1B218FC-8054-4D87-BE86-AB7A79DC9F72}">
      <dgm:prSet/>
      <dgm:spPr/>
      <dgm:t>
        <a:bodyPr/>
        <a:lstStyle/>
        <a:p>
          <a:endParaRPr lang="en-US"/>
        </a:p>
      </dgm:t>
    </dgm:pt>
    <dgm:pt modelId="{4EB1ED6F-8FA8-4A39-A13B-A67F0D2BF3CE}">
      <dgm:prSet/>
      <dgm:spPr/>
      <dgm:t>
        <a:bodyPr/>
        <a:lstStyle/>
        <a:p>
          <a:r>
            <a:rPr lang="en-US" b="0" i="0"/>
            <a:t>- Veldig nyttig for struktur og planlegging</a:t>
          </a:r>
          <a:endParaRPr lang="en-US"/>
        </a:p>
      </dgm:t>
    </dgm:pt>
    <dgm:pt modelId="{9806333A-2318-4A23-BD55-9DA4CE7D02F6}" type="parTrans" cxnId="{F46AA8AB-3422-4FF9-A3C6-93A7FCBCBE82}">
      <dgm:prSet/>
      <dgm:spPr/>
      <dgm:t>
        <a:bodyPr/>
        <a:lstStyle/>
        <a:p>
          <a:endParaRPr lang="en-US"/>
        </a:p>
      </dgm:t>
    </dgm:pt>
    <dgm:pt modelId="{D963994C-DBAB-476D-A10D-4F80EABF5C86}" type="sibTrans" cxnId="{F46AA8AB-3422-4FF9-A3C6-93A7FCBCBE82}">
      <dgm:prSet/>
      <dgm:spPr/>
      <dgm:t>
        <a:bodyPr/>
        <a:lstStyle/>
        <a:p>
          <a:endParaRPr lang="en-US"/>
        </a:p>
      </dgm:t>
    </dgm:pt>
    <dgm:pt modelId="{F0339FE6-ADE6-470B-AFB6-F40853477A61}" type="pres">
      <dgm:prSet presAssocID="{CF641E2D-2912-4EA3-806F-F5CFB627EE20}" presName="root" presStyleCnt="0">
        <dgm:presLayoutVars>
          <dgm:dir/>
          <dgm:resizeHandles val="exact"/>
        </dgm:presLayoutVars>
      </dgm:prSet>
      <dgm:spPr/>
    </dgm:pt>
    <dgm:pt modelId="{944FAEA8-50AE-4680-88F3-CFD234927572}" type="pres">
      <dgm:prSet presAssocID="{EA7832C6-B62A-4CFD-A301-5D22CF7C5845}" presName="compNode" presStyleCnt="0"/>
      <dgm:spPr/>
    </dgm:pt>
    <dgm:pt modelId="{791C6987-74FD-4822-A527-9C8BD3A0B115}" type="pres">
      <dgm:prSet presAssocID="{EA7832C6-B62A-4CFD-A301-5D22CF7C5845}" presName="bgRect" presStyleLbl="bgShp" presStyleIdx="0" presStyleCnt="4"/>
      <dgm:spPr/>
    </dgm:pt>
    <dgm:pt modelId="{FD907987-7DCA-40EE-9672-E26D045D5DB2}" type="pres">
      <dgm:prSet presAssocID="{EA7832C6-B62A-4CFD-A301-5D22CF7C58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9D7C5FB-539C-4B40-A00C-81E965F43FF8}" type="pres">
      <dgm:prSet presAssocID="{EA7832C6-B62A-4CFD-A301-5D22CF7C5845}" presName="spaceRect" presStyleCnt="0"/>
      <dgm:spPr/>
    </dgm:pt>
    <dgm:pt modelId="{A848AFAB-85FE-4E4B-BC1A-B4CA76BC7C06}" type="pres">
      <dgm:prSet presAssocID="{EA7832C6-B62A-4CFD-A301-5D22CF7C5845}" presName="parTx" presStyleLbl="revTx" presStyleIdx="0" presStyleCnt="4">
        <dgm:presLayoutVars>
          <dgm:chMax val="0"/>
          <dgm:chPref val="0"/>
        </dgm:presLayoutVars>
      </dgm:prSet>
      <dgm:spPr/>
    </dgm:pt>
    <dgm:pt modelId="{90363975-3069-4E3F-AF71-0A5F1867A5FD}" type="pres">
      <dgm:prSet presAssocID="{E2383205-6F6B-4D94-A78C-BAD4A1397F58}" presName="sibTrans" presStyleCnt="0"/>
      <dgm:spPr/>
    </dgm:pt>
    <dgm:pt modelId="{28A58C1B-31A8-4857-81B7-EF9E16C1D5C0}" type="pres">
      <dgm:prSet presAssocID="{EF1F97DD-F5F8-411A-B694-43CE912E0901}" presName="compNode" presStyleCnt="0"/>
      <dgm:spPr/>
    </dgm:pt>
    <dgm:pt modelId="{6E59E799-1F9D-49CA-9E05-8547EFB27ED4}" type="pres">
      <dgm:prSet presAssocID="{EF1F97DD-F5F8-411A-B694-43CE912E0901}" presName="bgRect" presStyleLbl="bgShp" presStyleIdx="1" presStyleCnt="4"/>
      <dgm:spPr/>
    </dgm:pt>
    <dgm:pt modelId="{201954C4-A5DD-46C1-9811-274363768752}" type="pres">
      <dgm:prSet presAssocID="{EF1F97DD-F5F8-411A-B694-43CE912E090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C3DBFF-B9C7-4B6F-B905-057D143A22D6}" type="pres">
      <dgm:prSet presAssocID="{EF1F97DD-F5F8-411A-B694-43CE912E0901}" presName="spaceRect" presStyleCnt="0"/>
      <dgm:spPr/>
    </dgm:pt>
    <dgm:pt modelId="{82C31054-132F-4B80-8219-BA64F0493AD0}" type="pres">
      <dgm:prSet presAssocID="{EF1F97DD-F5F8-411A-B694-43CE912E0901}" presName="parTx" presStyleLbl="revTx" presStyleIdx="1" presStyleCnt="4">
        <dgm:presLayoutVars>
          <dgm:chMax val="0"/>
          <dgm:chPref val="0"/>
        </dgm:presLayoutVars>
      </dgm:prSet>
      <dgm:spPr/>
    </dgm:pt>
    <dgm:pt modelId="{ED1CDC43-33A1-4BA1-965F-92BF1C9A287A}" type="pres">
      <dgm:prSet presAssocID="{48C6FEA2-6654-4BBF-9ADC-45E01BCA5C02}" presName="sibTrans" presStyleCnt="0"/>
      <dgm:spPr/>
    </dgm:pt>
    <dgm:pt modelId="{16E841A7-046B-440F-9E66-00E23984D1D8}" type="pres">
      <dgm:prSet presAssocID="{033AAF62-5270-4D22-AC28-42038F2E98A4}" presName="compNode" presStyleCnt="0"/>
      <dgm:spPr/>
    </dgm:pt>
    <dgm:pt modelId="{7F8B7EAA-685A-440D-B8D5-B33461CB334C}" type="pres">
      <dgm:prSet presAssocID="{033AAF62-5270-4D22-AC28-42038F2E98A4}" presName="bgRect" presStyleLbl="bgShp" presStyleIdx="2" presStyleCnt="4"/>
      <dgm:spPr/>
    </dgm:pt>
    <dgm:pt modelId="{DA93BB9C-0228-4A19-8E0D-F1E313F084CE}" type="pres">
      <dgm:prSet presAssocID="{033AAF62-5270-4D22-AC28-42038F2E98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ED01C87-2048-41DC-8727-1C3B41DA34A8}" type="pres">
      <dgm:prSet presAssocID="{033AAF62-5270-4D22-AC28-42038F2E98A4}" presName="spaceRect" presStyleCnt="0"/>
      <dgm:spPr/>
    </dgm:pt>
    <dgm:pt modelId="{8361ABDD-3785-4EDB-B566-CD7E734BCFA9}" type="pres">
      <dgm:prSet presAssocID="{033AAF62-5270-4D22-AC28-42038F2E98A4}" presName="parTx" presStyleLbl="revTx" presStyleIdx="2" presStyleCnt="4">
        <dgm:presLayoutVars>
          <dgm:chMax val="0"/>
          <dgm:chPref val="0"/>
        </dgm:presLayoutVars>
      </dgm:prSet>
      <dgm:spPr/>
    </dgm:pt>
    <dgm:pt modelId="{BE231AF1-599C-4B95-A9C8-CAEB37389329}" type="pres">
      <dgm:prSet presAssocID="{0AB56923-85A4-4455-8A88-FECC48B3672B}" presName="sibTrans" presStyleCnt="0"/>
      <dgm:spPr/>
    </dgm:pt>
    <dgm:pt modelId="{360CCED5-2A40-45F6-8044-DA11AEB8B1AE}" type="pres">
      <dgm:prSet presAssocID="{4EB1ED6F-8FA8-4A39-A13B-A67F0D2BF3CE}" presName="compNode" presStyleCnt="0"/>
      <dgm:spPr/>
    </dgm:pt>
    <dgm:pt modelId="{DF2A9ADB-6BDD-407C-8170-4F1CA8F457DC}" type="pres">
      <dgm:prSet presAssocID="{4EB1ED6F-8FA8-4A39-A13B-A67F0D2BF3CE}" presName="bgRect" presStyleLbl="bgShp" presStyleIdx="3" presStyleCnt="4"/>
      <dgm:spPr/>
    </dgm:pt>
    <dgm:pt modelId="{71F696E2-DB4E-410A-8647-517E714DA4B6}" type="pres">
      <dgm:prSet presAssocID="{4EB1ED6F-8FA8-4A39-A13B-A67F0D2BF3C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23009F5D-BD0E-48C9-8A41-197F45A91E78}" type="pres">
      <dgm:prSet presAssocID="{4EB1ED6F-8FA8-4A39-A13B-A67F0D2BF3CE}" presName="spaceRect" presStyleCnt="0"/>
      <dgm:spPr/>
    </dgm:pt>
    <dgm:pt modelId="{677B2F26-7ECA-4365-A9DC-8AA2C180EC1F}" type="pres">
      <dgm:prSet presAssocID="{4EB1ED6F-8FA8-4A39-A13B-A67F0D2BF3C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F366E1E-0858-4E5A-930A-F2D150A829C5}" type="presOf" srcId="{4EB1ED6F-8FA8-4A39-A13B-A67F0D2BF3CE}" destId="{677B2F26-7ECA-4365-A9DC-8AA2C180EC1F}" srcOrd="0" destOrd="0" presId="urn:microsoft.com/office/officeart/2018/2/layout/IconVerticalSolidList"/>
    <dgm:cxn modelId="{E9EF662E-41A7-4B42-82B1-EFF301547513}" type="presOf" srcId="{EA7832C6-B62A-4CFD-A301-5D22CF7C5845}" destId="{A848AFAB-85FE-4E4B-BC1A-B4CA76BC7C06}" srcOrd="0" destOrd="0" presId="urn:microsoft.com/office/officeart/2018/2/layout/IconVerticalSolidList"/>
    <dgm:cxn modelId="{559BD99A-AA08-4FFC-A4BC-5794776FF1D3}" type="presOf" srcId="{CF641E2D-2912-4EA3-806F-F5CFB627EE20}" destId="{F0339FE6-ADE6-470B-AFB6-F40853477A61}" srcOrd="0" destOrd="0" presId="urn:microsoft.com/office/officeart/2018/2/layout/IconVerticalSolidList"/>
    <dgm:cxn modelId="{8667219C-80A8-48F1-ADC2-18102103ED4A}" type="presOf" srcId="{EF1F97DD-F5F8-411A-B694-43CE912E0901}" destId="{82C31054-132F-4B80-8219-BA64F0493AD0}" srcOrd="0" destOrd="0" presId="urn:microsoft.com/office/officeart/2018/2/layout/IconVerticalSolidList"/>
    <dgm:cxn modelId="{F46AA8AB-3422-4FF9-A3C6-93A7FCBCBE82}" srcId="{CF641E2D-2912-4EA3-806F-F5CFB627EE20}" destId="{4EB1ED6F-8FA8-4A39-A13B-A67F0D2BF3CE}" srcOrd="3" destOrd="0" parTransId="{9806333A-2318-4A23-BD55-9DA4CE7D02F6}" sibTransId="{D963994C-DBAB-476D-A10D-4F80EABF5C86}"/>
    <dgm:cxn modelId="{205146D9-3944-4E4C-9CB2-8AE790489E63}" srcId="{CF641E2D-2912-4EA3-806F-F5CFB627EE20}" destId="{EF1F97DD-F5F8-411A-B694-43CE912E0901}" srcOrd="1" destOrd="0" parTransId="{F101268F-4FB9-4FD2-881F-E02EED0972CD}" sibTransId="{48C6FEA2-6654-4BBF-9ADC-45E01BCA5C02}"/>
    <dgm:cxn modelId="{2952C2DB-093E-49FE-B899-9FD8612A5A70}" type="presOf" srcId="{033AAF62-5270-4D22-AC28-42038F2E98A4}" destId="{8361ABDD-3785-4EDB-B566-CD7E734BCFA9}" srcOrd="0" destOrd="0" presId="urn:microsoft.com/office/officeart/2018/2/layout/IconVerticalSolidList"/>
    <dgm:cxn modelId="{0F020FEE-C83A-4C06-AFE6-92C9A337BB49}" srcId="{CF641E2D-2912-4EA3-806F-F5CFB627EE20}" destId="{EA7832C6-B62A-4CFD-A301-5D22CF7C5845}" srcOrd="0" destOrd="0" parTransId="{358DF279-2DC7-405E-8132-9559C55B596C}" sibTransId="{E2383205-6F6B-4D94-A78C-BAD4A1397F58}"/>
    <dgm:cxn modelId="{C1B218FC-8054-4D87-BE86-AB7A79DC9F72}" srcId="{CF641E2D-2912-4EA3-806F-F5CFB627EE20}" destId="{033AAF62-5270-4D22-AC28-42038F2E98A4}" srcOrd="2" destOrd="0" parTransId="{A0F2BD8F-55D2-4BC8-BDA8-8316BC34C684}" sibTransId="{0AB56923-85A4-4455-8A88-FECC48B3672B}"/>
    <dgm:cxn modelId="{521489CB-0496-498B-BA87-1DB4C4EA58D1}" type="presParOf" srcId="{F0339FE6-ADE6-470B-AFB6-F40853477A61}" destId="{944FAEA8-50AE-4680-88F3-CFD234927572}" srcOrd="0" destOrd="0" presId="urn:microsoft.com/office/officeart/2018/2/layout/IconVerticalSolidList"/>
    <dgm:cxn modelId="{566B5C06-69EB-4DC0-A689-835D4C9EE1C6}" type="presParOf" srcId="{944FAEA8-50AE-4680-88F3-CFD234927572}" destId="{791C6987-74FD-4822-A527-9C8BD3A0B115}" srcOrd="0" destOrd="0" presId="urn:microsoft.com/office/officeart/2018/2/layout/IconVerticalSolidList"/>
    <dgm:cxn modelId="{8E5EA426-A36A-4E9E-85E0-7489BC01B08B}" type="presParOf" srcId="{944FAEA8-50AE-4680-88F3-CFD234927572}" destId="{FD907987-7DCA-40EE-9672-E26D045D5DB2}" srcOrd="1" destOrd="0" presId="urn:microsoft.com/office/officeart/2018/2/layout/IconVerticalSolidList"/>
    <dgm:cxn modelId="{8593188C-B7B3-4B1E-9522-2B900D3F49AB}" type="presParOf" srcId="{944FAEA8-50AE-4680-88F3-CFD234927572}" destId="{49D7C5FB-539C-4B40-A00C-81E965F43FF8}" srcOrd="2" destOrd="0" presId="urn:microsoft.com/office/officeart/2018/2/layout/IconVerticalSolidList"/>
    <dgm:cxn modelId="{62F6F7EB-4EDB-43A0-B100-794408F7A667}" type="presParOf" srcId="{944FAEA8-50AE-4680-88F3-CFD234927572}" destId="{A848AFAB-85FE-4E4B-BC1A-B4CA76BC7C06}" srcOrd="3" destOrd="0" presId="urn:microsoft.com/office/officeart/2018/2/layout/IconVerticalSolidList"/>
    <dgm:cxn modelId="{7C350779-40BD-4273-AC28-451ED002D4D1}" type="presParOf" srcId="{F0339FE6-ADE6-470B-AFB6-F40853477A61}" destId="{90363975-3069-4E3F-AF71-0A5F1867A5FD}" srcOrd="1" destOrd="0" presId="urn:microsoft.com/office/officeart/2018/2/layout/IconVerticalSolidList"/>
    <dgm:cxn modelId="{ADFB04F8-5087-41D4-A4C6-30CB6D17D8D0}" type="presParOf" srcId="{F0339FE6-ADE6-470B-AFB6-F40853477A61}" destId="{28A58C1B-31A8-4857-81B7-EF9E16C1D5C0}" srcOrd="2" destOrd="0" presId="urn:microsoft.com/office/officeart/2018/2/layout/IconVerticalSolidList"/>
    <dgm:cxn modelId="{63E5A7E6-8DA3-413F-9E94-0CF3F819A41A}" type="presParOf" srcId="{28A58C1B-31A8-4857-81B7-EF9E16C1D5C0}" destId="{6E59E799-1F9D-49CA-9E05-8547EFB27ED4}" srcOrd="0" destOrd="0" presId="urn:microsoft.com/office/officeart/2018/2/layout/IconVerticalSolidList"/>
    <dgm:cxn modelId="{F6B98C7D-734C-4AE6-A641-4AA729054D5B}" type="presParOf" srcId="{28A58C1B-31A8-4857-81B7-EF9E16C1D5C0}" destId="{201954C4-A5DD-46C1-9811-274363768752}" srcOrd="1" destOrd="0" presId="urn:microsoft.com/office/officeart/2018/2/layout/IconVerticalSolidList"/>
    <dgm:cxn modelId="{E9EC596A-7776-4B99-93C1-27EECB2E12F6}" type="presParOf" srcId="{28A58C1B-31A8-4857-81B7-EF9E16C1D5C0}" destId="{BFC3DBFF-B9C7-4B6F-B905-057D143A22D6}" srcOrd="2" destOrd="0" presId="urn:microsoft.com/office/officeart/2018/2/layout/IconVerticalSolidList"/>
    <dgm:cxn modelId="{F58DCC90-AC36-467C-8DBD-896BF0420984}" type="presParOf" srcId="{28A58C1B-31A8-4857-81B7-EF9E16C1D5C0}" destId="{82C31054-132F-4B80-8219-BA64F0493AD0}" srcOrd="3" destOrd="0" presId="urn:microsoft.com/office/officeart/2018/2/layout/IconVerticalSolidList"/>
    <dgm:cxn modelId="{37F9FCE7-2244-4667-ABFD-9A5A3C19F27C}" type="presParOf" srcId="{F0339FE6-ADE6-470B-AFB6-F40853477A61}" destId="{ED1CDC43-33A1-4BA1-965F-92BF1C9A287A}" srcOrd="3" destOrd="0" presId="urn:microsoft.com/office/officeart/2018/2/layout/IconVerticalSolidList"/>
    <dgm:cxn modelId="{E73E175D-C1BE-489A-AE92-6A17A44153C2}" type="presParOf" srcId="{F0339FE6-ADE6-470B-AFB6-F40853477A61}" destId="{16E841A7-046B-440F-9E66-00E23984D1D8}" srcOrd="4" destOrd="0" presId="urn:microsoft.com/office/officeart/2018/2/layout/IconVerticalSolidList"/>
    <dgm:cxn modelId="{ECC21A7D-EDD5-4C7B-B640-E70051A3B1C4}" type="presParOf" srcId="{16E841A7-046B-440F-9E66-00E23984D1D8}" destId="{7F8B7EAA-685A-440D-B8D5-B33461CB334C}" srcOrd="0" destOrd="0" presId="urn:microsoft.com/office/officeart/2018/2/layout/IconVerticalSolidList"/>
    <dgm:cxn modelId="{961464DB-FE91-47B3-9CDD-D37C23CD7728}" type="presParOf" srcId="{16E841A7-046B-440F-9E66-00E23984D1D8}" destId="{DA93BB9C-0228-4A19-8E0D-F1E313F084CE}" srcOrd="1" destOrd="0" presId="urn:microsoft.com/office/officeart/2018/2/layout/IconVerticalSolidList"/>
    <dgm:cxn modelId="{4B4F35BE-0232-41D8-8C36-2FE14F1D5736}" type="presParOf" srcId="{16E841A7-046B-440F-9E66-00E23984D1D8}" destId="{6ED01C87-2048-41DC-8727-1C3B41DA34A8}" srcOrd="2" destOrd="0" presId="urn:microsoft.com/office/officeart/2018/2/layout/IconVerticalSolidList"/>
    <dgm:cxn modelId="{1F89C7FB-56E2-4F69-AABC-6061A63110A9}" type="presParOf" srcId="{16E841A7-046B-440F-9E66-00E23984D1D8}" destId="{8361ABDD-3785-4EDB-B566-CD7E734BCFA9}" srcOrd="3" destOrd="0" presId="urn:microsoft.com/office/officeart/2018/2/layout/IconVerticalSolidList"/>
    <dgm:cxn modelId="{3E351208-E7D7-45BC-8BDD-694913FBADBB}" type="presParOf" srcId="{F0339FE6-ADE6-470B-AFB6-F40853477A61}" destId="{BE231AF1-599C-4B95-A9C8-CAEB37389329}" srcOrd="5" destOrd="0" presId="urn:microsoft.com/office/officeart/2018/2/layout/IconVerticalSolidList"/>
    <dgm:cxn modelId="{1B60C50F-A4B4-4C3B-8EA5-BDE9B0C4EC2D}" type="presParOf" srcId="{F0339FE6-ADE6-470B-AFB6-F40853477A61}" destId="{360CCED5-2A40-45F6-8044-DA11AEB8B1AE}" srcOrd="6" destOrd="0" presId="urn:microsoft.com/office/officeart/2018/2/layout/IconVerticalSolidList"/>
    <dgm:cxn modelId="{03EC372B-B240-4CD1-834D-B4F257D91E6A}" type="presParOf" srcId="{360CCED5-2A40-45F6-8044-DA11AEB8B1AE}" destId="{DF2A9ADB-6BDD-407C-8170-4F1CA8F457DC}" srcOrd="0" destOrd="0" presId="urn:microsoft.com/office/officeart/2018/2/layout/IconVerticalSolidList"/>
    <dgm:cxn modelId="{A1ABE12E-ED13-4644-BDED-35322586A6EE}" type="presParOf" srcId="{360CCED5-2A40-45F6-8044-DA11AEB8B1AE}" destId="{71F696E2-DB4E-410A-8647-517E714DA4B6}" srcOrd="1" destOrd="0" presId="urn:microsoft.com/office/officeart/2018/2/layout/IconVerticalSolidList"/>
    <dgm:cxn modelId="{1337F866-9C37-4763-8E7C-969DBB0D0D87}" type="presParOf" srcId="{360CCED5-2A40-45F6-8044-DA11AEB8B1AE}" destId="{23009F5D-BD0E-48C9-8A41-197F45A91E78}" srcOrd="2" destOrd="0" presId="urn:microsoft.com/office/officeart/2018/2/layout/IconVerticalSolidList"/>
    <dgm:cxn modelId="{E2D9C436-6030-4039-A0CA-11CF16BEE3C7}" type="presParOf" srcId="{360CCED5-2A40-45F6-8044-DA11AEB8B1AE}" destId="{677B2F26-7ECA-4365-A9DC-8AA2C180EC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A63FBF-C713-44F4-851A-F629517F80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70BCA9-6C3C-4836-B42D-440DA3135E5B}">
      <dgm:prSet/>
      <dgm:spPr/>
      <dgm:t>
        <a:bodyPr/>
        <a:lstStyle/>
        <a:p>
          <a:r>
            <a:rPr lang="en-US" b="0" i="0"/>
            <a:t>---------------------</a:t>
          </a:r>
          <a:endParaRPr lang="en-US"/>
        </a:p>
      </dgm:t>
    </dgm:pt>
    <dgm:pt modelId="{9D936E5A-1D8D-4247-B82B-47B643233EF3}" type="parTrans" cxnId="{0CEE5B53-F033-4590-A68B-AB98CD1F1C74}">
      <dgm:prSet/>
      <dgm:spPr/>
      <dgm:t>
        <a:bodyPr/>
        <a:lstStyle/>
        <a:p>
          <a:endParaRPr lang="en-US"/>
        </a:p>
      </dgm:t>
    </dgm:pt>
    <dgm:pt modelId="{C5359BF7-BA90-4383-B793-4CB129D48BCA}" type="sibTrans" cxnId="{0CEE5B53-F033-4590-A68B-AB98CD1F1C74}">
      <dgm:prSet/>
      <dgm:spPr/>
      <dgm:t>
        <a:bodyPr/>
        <a:lstStyle/>
        <a:p>
          <a:endParaRPr lang="en-US"/>
        </a:p>
      </dgm:t>
    </dgm:pt>
    <dgm:pt modelId="{5BA01AD5-3D7E-480B-954A-BA5E4864B02F}">
      <dgm:prSet/>
      <dgm:spPr/>
      <dgm:t>
        <a:bodyPr/>
        <a:lstStyle/>
        <a:p>
          <a:r>
            <a:rPr lang="en-US" b="0" i="0"/>
            <a:t>- Integrert i Word og Excel (i betalte versjoner)</a:t>
          </a:r>
          <a:endParaRPr lang="en-US"/>
        </a:p>
      </dgm:t>
    </dgm:pt>
    <dgm:pt modelId="{5A3C48E2-EDEB-4AB6-B21E-F0CB635DD15D}" type="parTrans" cxnId="{08FE9F3D-3E85-443B-B798-724C9905FC47}">
      <dgm:prSet/>
      <dgm:spPr/>
      <dgm:t>
        <a:bodyPr/>
        <a:lstStyle/>
        <a:p>
          <a:endParaRPr lang="en-US"/>
        </a:p>
      </dgm:t>
    </dgm:pt>
    <dgm:pt modelId="{6BD2A0CB-312B-4119-9764-66748744D012}" type="sibTrans" cxnId="{08FE9F3D-3E85-443B-B798-724C9905FC47}">
      <dgm:prSet/>
      <dgm:spPr/>
      <dgm:t>
        <a:bodyPr/>
        <a:lstStyle/>
        <a:p>
          <a:endParaRPr lang="en-US"/>
        </a:p>
      </dgm:t>
    </dgm:pt>
    <dgm:pt modelId="{A38BA9BE-ADCE-4EBB-A976-4C0CCC30F806}">
      <dgm:prSet/>
      <dgm:spPr/>
      <dgm:t>
        <a:bodyPr/>
        <a:lstStyle/>
        <a:p>
          <a:r>
            <a:rPr lang="en-US" b="0" i="0"/>
            <a:t>- Foreslår tekst, skriver avsnitt, analyserer tall</a:t>
          </a:r>
          <a:endParaRPr lang="en-US"/>
        </a:p>
      </dgm:t>
    </dgm:pt>
    <dgm:pt modelId="{9CC8CFB1-CB5B-453C-A917-6909666FF169}" type="parTrans" cxnId="{062B6599-799B-40F5-8CF0-DA787C6E5991}">
      <dgm:prSet/>
      <dgm:spPr/>
      <dgm:t>
        <a:bodyPr/>
        <a:lstStyle/>
        <a:p>
          <a:endParaRPr lang="en-US"/>
        </a:p>
      </dgm:t>
    </dgm:pt>
    <dgm:pt modelId="{5C81F5CA-A4C5-4FF6-8E7C-85A913C5DDEB}" type="sibTrans" cxnId="{062B6599-799B-40F5-8CF0-DA787C6E5991}">
      <dgm:prSet/>
      <dgm:spPr/>
      <dgm:t>
        <a:bodyPr/>
        <a:lstStyle/>
        <a:p>
          <a:endParaRPr lang="en-US"/>
        </a:p>
      </dgm:t>
    </dgm:pt>
    <dgm:pt modelId="{F57578A5-A1E4-4ECC-951E-7A9234362B23}" type="pres">
      <dgm:prSet presAssocID="{12A63FBF-C713-44F4-851A-F629517F80A0}" presName="root" presStyleCnt="0">
        <dgm:presLayoutVars>
          <dgm:dir/>
          <dgm:resizeHandles val="exact"/>
        </dgm:presLayoutVars>
      </dgm:prSet>
      <dgm:spPr/>
    </dgm:pt>
    <dgm:pt modelId="{286FDA94-44D7-4A18-AE31-6208940CBAB1}" type="pres">
      <dgm:prSet presAssocID="{7870BCA9-6C3C-4836-B42D-440DA3135E5B}" presName="compNode" presStyleCnt="0"/>
      <dgm:spPr/>
    </dgm:pt>
    <dgm:pt modelId="{7168548B-E3DA-4227-AAAB-5BE0B386CEFC}" type="pres">
      <dgm:prSet presAssocID="{7870BCA9-6C3C-4836-B42D-440DA3135E5B}" presName="bgRect" presStyleLbl="bgShp" presStyleIdx="0" presStyleCnt="3"/>
      <dgm:spPr/>
    </dgm:pt>
    <dgm:pt modelId="{5F58F1A8-4BA8-4161-8FFC-E5D0A606E1D7}" type="pres">
      <dgm:prSet presAssocID="{7870BCA9-6C3C-4836-B42D-440DA3135E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6359F75-DA8E-4823-A6B6-385E98F3FDB1}" type="pres">
      <dgm:prSet presAssocID="{7870BCA9-6C3C-4836-B42D-440DA3135E5B}" presName="spaceRect" presStyleCnt="0"/>
      <dgm:spPr/>
    </dgm:pt>
    <dgm:pt modelId="{CE68ADD1-2C30-49E9-ACE0-19020B0E597E}" type="pres">
      <dgm:prSet presAssocID="{7870BCA9-6C3C-4836-B42D-440DA3135E5B}" presName="parTx" presStyleLbl="revTx" presStyleIdx="0" presStyleCnt="3">
        <dgm:presLayoutVars>
          <dgm:chMax val="0"/>
          <dgm:chPref val="0"/>
        </dgm:presLayoutVars>
      </dgm:prSet>
      <dgm:spPr/>
    </dgm:pt>
    <dgm:pt modelId="{7664E4A1-9143-497C-863B-C5B9C38FAB41}" type="pres">
      <dgm:prSet presAssocID="{C5359BF7-BA90-4383-B793-4CB129D48BCA}" presName="sibTrans" presStyleCnt="0"/>
      <dgm:spPr/>
    </dgm:pt>
    <dgm:pt modelId="{3B49C91C-2B4A-49F0-8127-EBBD23D698D7}" type="pres">
      <dgm:prSet presAssocID="{5BA01AD5-3D7E-480B-954A-BA5E4864B02F}" presName="compNode" presStyleCnt="0"/>
      <dgm:spPr/>
    </dgm:pt>
    <dgm:pt modelId="{2F8AB6BC-677A-4B27-BC1D-93ADDA038599}" type="pres">
      <dgm:prSet presAssocID="{5BA01AD5-3D7E-480B-954A-BA5E4864B02F}" presName="bgRect" presStyleLbl="bgShp" presStyleIdx="1" presStyleCnt="3"/>
      <dgm:spPr/>
    </dgm:pt>
    <dgm:pt modelId="{026D7A7F-4F64-4208-9260-5DF38E1E8007}" type="pres">
      <dgm:prSet presAssocID="{5BA01AD5-3D7E-480B-954A-BA5E4864B0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lkulator"/>
        </a:ext>
      </dgm:extLst>
    </dgm:pt>
    <dgm:pt modelId="{E2C1790E-121F-4026-B777-B031FC94A586}" type="pres">
      <dgm:prSet presAssocID="{5BA01AD5-3D7E-480B-954A-BA5E4864B02F}" presName="spaceRect" presStyleCnt="0"/>
      <dgm:spPr/>
    </dgm:pt>
    <dgm:pt modelId="{37F8B27A-E62D-4D4C-96F2-38A9F44B8488}" type="pres">
      <dgm:prSet presAssocID="{5BA01AD5-3D7E-480B-954A-BA5E4864B02F}" presName="parTx" presStyleLbl="revTx" presStyleIdx="1" presStyleCnt="3">
        <dgm:presLayoutVars>
          <dgm:chMax val="0"/>
          <dgm:chPref val="0"/>
        </dgm:presLayoutVars>
      </dgm:prSet>
      <dgm:spPr/>
    </dgm:pt>
    <dgm:pt modelId="{76AAA662-6A77-4759-BC15-227BBCE189CC}" type="pres">
      <dgm:prSet presAssocID="{6BD2A0CB-312B-4119-9764-66748744D012}" presName="sibTrans" presStyleCnt="0"/>
      <dgm:spPr/>
    </dgm:pt>
    <dgm:pt modelId="{3AEA1F7A-7EE4-44E2-9A68-71C2056C366E}" type="pres">
      <dgm:prSet presAssocID="{A38BA9BE-ADCE-4EBB-A976-4C0CCC30F806}" presName="compNode" presStyleCnt="0"/>
      <dgm:spPr/>
    </dgm:pt>
    <dgm:pt modelId="{724A75BF-B109-448C-A8E2-420F994D8079}" type="pres">
      <dgm:prSet presAssocID="{A38BA9BE-ADCE-4EBB-A976-4C0CCC30F806}" presName="bgRect" presStyleLbl="bgShp" presStyleIdx="2" presStyleCnt="3"/>
      <dgm:spPr/>
    </dgm:pt>
    <dgm:pt modelId="{86E7733C-F9AE-4D0B-B172-5767167D76EA}" type="pres">
      <dgm:prSet presAssocID="{A38BA9BE-ADCE-4EBB-A976-4C0CCC30F8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E0B5CE4C-AC98-43C9-A80D-0D3F2848E474}" type="pres">
      <dgm:prSet presAssocID="{A38BA9BE-ADCE-4EBB-A976-4C0CCC30F806}" presName="spaceRect" presStyleCnt="0"/>
      <dgm:spPr/>
    </dgm:pt>
    <dgm:pt modelId="{7DAF068B-6EC2-4B83-90A9-B009814DCF6F}" type="pres">
      <dgm:prSet presAssocID="{A38BA9BE-ADCE-4EBB-A976-4C0CCC30F8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03250F-BF53-4156-9321-65C52AC389C9}" type="presOf" srcId="{5BA01AD5-3D7E-480B-954A-BA5E4864B02F}" destId="{37F8B27A-E62D-4D4C-96F2-38A9F44B8488}" srcOrd="0" destOrd="0" presId="urn:microsoft.com/office/officeart/2018/2/layout/IconVerticalSolidList"/>
    <dgm:cxn modelId="{08FE9F3D-3E85-443B-B798-724C9905FC47}" srcId="{12A63FBF-C713-44F4-851A-F629517F80A0}" destId="{5BA01AD5-3D7E-480B-954A-BA5E4864B02F}" srcOrd="1" destOrd="0" parTransId="{5A3C48E2-EDEB-4AB6-B21E-F0CB635DD15D}" sibTransId="{6BD2A0CB-312B-4119-9764-66748744D012}"/>
    <dgm:cxn modelId="{E5A91E42-F536-4BFF-9E96-CACF88E57AC0}" type="presOf" srcId="{A38BA9BE-ADCE-4EBB-A976-4C0CCC30F806}" destId="{7DAF068B-6EC2-4B83-90A9-B009814DCF6F}" srcOrd="0" destOrd="0" presId="urn:microsoft.com/office/officeart/2018/2/layout/IconVerticalSolidList"/>
    <dgm:cxn modelId="{1A42086D-C725-4721-879E-0ED656FC2CA8}" type="presOf" srcId="{7870BCA9-6C3C-4836-B42D-440DA3135E5B}" destId="{CE68ADD1-2C30-49E9-ACE0-19020B0E597E}" srcOrd="0" destOrd="0" presId="urn:microsoft.com/office/officeart/2018/2/layout/IconVerticalSolidList"/>
    <dgm:cxn modelId="{0CEE5B53-F033-4590-A68B-AB98CD1F1C74}" srcId="{12A63FBF-C713-44F4-851A-F629517F80A0}" destId="{7870BCA9-6C3C-4836-B42D-440DA3135E5B}" srcOrd="0" destOrd="0" parTransId="{9D936E5A-1D8D-4247-B82B-47B643233EF3}" sibTransId="{C5359BF7-BA90-4383-B793-4CB129D48BCA}"/>
    <dgm:cxn modelId="{062B6599-799B-40F5-8CF0-DA787C6E5991}" srcId="{12A63FBF-C713-44F4-851A-F629517F80A0}" destId="{A38BA9BE-ADCE-4EBB-A976-4C0CCC30F806}" srcOrd="2" destOrd="0" parTransId="{9CC8CFB1-CB5B-453C-A917-6909666FF169}" sibTransId="{5C81F5CA-A4C5-4FF6-8E7C-85A913C5DDEB}"/>
    <dgm:cxn modelId="{EEB27DE4-2DE8-41B7-B9B4-F3EF93E687F6}" type="presOf" srcId="{12A63FBF-C713-44F4-851A-F629517F80A0}" destId="{F57578A5-A1E4-4ECC-951E-7A9234362B23}" srcOrd="0" destOrd="0" presId="urn:microsoft.com/office/officeart/2018/2/layout/IconVerticalSolidList"/>
    <dgm:cxn modelId="{9CF45979-16FF-4889-B7D7-1173A929BD20}" type="presParOf" srcId="{F57578A5-A1E4-4ECC-951E-7A9234362B23}" destId="{286FDA94-44D7-4A18-AE31-6208940CBAB1}" srcOrd="0" destOrd="0" presId="urn:microsoft.com/office/officeart/2018/2/layout/IconVerticalSolidList"/>
    <dgm:cxn modelId="{DE0680B2-EA56-4122-A239-8B2275C78888}" type="presParOf" srcId="{286FDA94-44D7-4A18-AE31-6208940CBAB1}" destId="{7168548B-E3DA-4227-AAAB-5BE0B386CEFC}" srcOrd="0" destOrd="0" presId="urn:microsoft.com/office/officeart/2018/2/layout/IconVerticalSolidList"/>
    <dgm:cxn modelId="{BF690EC0-3113-4435-9EA8-08632DDD04F1}" type="presParOf" srcId="{286FDA94-44D7-4A18-AE31-6208940CBAB1}" destId="{5F58F1A8-4BA8-4161-8FFC-E5D0A606E1D7}" srcOrd="1" destOrd="0" presId="urn:microsoft.com/office/officeart/2018/2/layout/IconVerticalSolidList"/>
    <dgm:cxn modelId="{ED40AAB7-D804-4489-AE99-06213AFF0AB2}" type="presParOf" srcId="{286FDA94-44D7-4A18-AE31-6208940CBAB1}" destId="{46359F75-DA8E-4823-A6B6-385E98F3FDB1}" srcOrd="2" destOrd="0" presId="urn:microsoft.com/office/officeart/2018/2/layout/IconVerticalSolidList"/>
    <dgm:cxn modelId="{719D3C1F-737B-4847-B402-DCB184E372FB}" type="presParOf" srcId="{286FDA94-44D7-4A18-AE31-6208940CBAB1}" destId="{CE68ADD1-2C30-49E9-ACE0-19020B0E597E}" srcOrd="3" destOrd="0" presId="urn:microsoft.com/office/officeart/2018/2/layout/IconVerticalSolidList"/>
    <dgm:cxn modelId="{3FCAC073-C1AF-495B-93C0-F7F38453505D}" type="presParOf" srcId="{F57578A5-A1E4-4ECC-951E-7A9234362B23}" destId="{7664E4A1-9143-497C-863B-C5B9C38FAB41}" srcOrd="1" destOrd="0" presId="urn:microsoft.com/office/officeart/2018/2/layout/IconVerticalSolidList"/>
    <dgm:cxn modelId="{29501E6B-F581-4C38-8D45-578FB17008CE}" type="presParOf" srcId="{F57578A5-A1E4-4ECC-951E-7A9234362B23}" destId="{3B49C91C-2B4A-49F0-8127-EBBD23D698D7}" srcOrd="2" destOrd="0" presId="urn:microsoft.com/office/officeart/2018/2/layout/IconVerticalSolidList"/>
    <dgm:cxn modelId="{5AE9E207-328C-4B8A-8705-342BA097F66E}" type="presParOf" srcId="{3B49C91C-2B4A-49F0-8127-EBBD23D698D7}" destId="{2F8AB6BC-677A-4B27-BC1D-93ADDA038599}" srcOrd="0" destOrd="0" presId="urn:microsoft.com/office/officeart/2018/2/layout/IconVerticalSolidList"/>
    <dgm:cxn modelId="{F2048605-9E30-4B65-9244-A30FFAF5D8EB}" type="presParOf" srcId="{3B49C91C-2B4A-49F0-8127-EBBD23D698D7}" destId="{026D7A7F-4F64-4208-9260-5DF38E1E8007}" srcOrd="1" destOrd="0" presId="urn:microsoft.com/office/officeart/2018/2/layout/IconVerticalSolidList"/>
    <dgm:cxn modelId="{D9CF159D-D9F0-464D-ACD9-DB41C1A57A30}" type="presParOf" srcId="{3B49C91C-2B4A-49F0-8127-EBBD23D698D7}" destId="{E2C1790E-121F-4026-B777-B031FC94A586}" srcOrd="2" destOrd="0" presId="urn:microsoft.com/office/officeart/2018/2/layout/IconVerticalSolidList"/>
    <dgm:cxn modelId="{D1B7E127-D4C0-4E32-A0F2-D276F9422716}" type="presParOf" srcId="{3B49C91C-2B4A-49F0-8127-EBBD23D698D7}" destId="{37F8B27A-E62D-4D4C-96F2-38A9F44B8488}" srcOrd="3" destOrd="0" presId="urn:microsoft.com/office/officeart/2018/2/layout/IconVerticalSolidList"/>
    <dgm:cxn modelId="{E753D389-14AC-49A4-A7CA-9D419760FE5B}" type="presParOf" srcId="{F57578A5-A1E4-4ECC-951E-7A9234362B23}" destId="{76AAA662-6A77-4759-BC15-227BBCE189CC}" srcOrd="3" destOrd="0" presId="urn:microsoft.com/office/officeart/2018/2/layout/IconVerticalSolidList"/>
    <dgm:cxn modelId="{A0AAEF0C-EF82-45F4-9712-F5F9A1758455}" type="presParOf" srcId="{F57578A5-A1E4-4ECC-951E-7A9234362B23}" destId="{3AEA1F7A-7EE4-44E2-9A68-71C2056C366E}" srcOrd="4" destOrd="0" presId="urn:microsoft.com/office/officeart/2018/2/layout/IconVerticalSolidList"/>
    <dgm:cxn modelId="{CEB2EBA0-56A6-4631-B121-D3D03128C65D}" type="presParOf" srcId="{3AEA1F7A-7EE4-44E2-9A68-71C2056C366E}" destId="{724A75BF-B109-448C-A8E2-420F994D8079}" srcOrd="0" destOrd="0" presId="urn:microsoft.com/office/officeart/2018/2/layout/IconVerticalSolidList"/>
    <dgm:cxn modelId="{52950962-B75D-4585-8CAA-4FACC101189E}" type="presParOf" srcId="{3AEA1F7A-7EE4-44E2-9A68-71C2056C366E}" destId="{86E7733C-F9AE-4D0B-B172-5767167D76EA}" srcOrd="1" destOrd="0" presId="urn:microsoft.com/office/officeart/2018/2/layout/IconVerticalSolidList"/>
    <dgm:cxn modelId="{96051E5A-9EAC-402E-9B5E-568118B9CE7C}" type="presParOf" srcId="{3AEA1F7A-7EE4-44E2-9A68-71C2056C366E}" destId="{E0B5CE4C-AC98-43C9-A80D-0D3F2848E474}" srcOrd="2" destOrd="0" presId="urn:microsoft.com/office/officeart/2018/2/layout/IconVerticalSolidList"/>
    <dgm:cxn modelId="{F2301F23-C8F8-4E30-AF60-63C74C672CD5}" type="presParOf" srcId="{3AEA1F7A-7EE4-44E2-9A68-71C2056C366E}" destId="{7DAF068B-6EC2-4B83-90A9-B009814DCF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FA8DF-584E-43E1-8E27-5E8A39CEC4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CB873E-F69C-4F36-9EFD-F3411F84ACCB}">
      <dgm:prSet/>
      <dgm:spPr/>
      <dgm:t>
        <a:bodyPr/>
        <a:lstStyle/>
        <a:p>
          <a:r>
            <a:rPr lang="en-US" b="0" i="0"/>
            <a:t>---------------</a:t>
          </a:r>
          <a:endParaRPr lang="en-US"/>
        </a:p>
      </dgm:t>
    </dgm:pt>
    <dgm:pt modelId="{DF2DDF9E-03C0-473A-8E2A-D209724CF0AC}" type="parTrans" cxnId="{3E9DDE47-B8EF-4806-B0BB-F3642E943D72}">
      <dgm:prSet/>
      <dgm:spPr/>
      <dgm:t>
        <a:bodyPr/>
        <a:lstStyle/>
        <a:p>
          <a:endParaRPr lang="en-US"/>
        </a:p>
      </dgm:t>
    </dgm:pt>
    <dgm:pt modelId="{7854FE48-723D-4E77-89DE-B2D98363655F}" type="sibTrans" cxnId="{3E9DDE47-B8EF-4806-B0BB-F3642E943D72}">
      <dgm:prSet/>
      <dgm:spPr/>
      <dgm:t>
        <a:bodyPr/>
        <a:lstStyle/>
        <a:p>
          <a:endParaRPr lang="en-US"/>
        </a:p>
      </dgm:t>
    </dgm:pt>
    <dgm:pt modelId="{20428C9A-560C-4B37-B060-755D252B20C0}">
      <dgm:prSet/>
      <dgm:spPr/>
      <dgm:t>
        <a:bodyPr/>
        <a:lstStyle/>
        <a:p>
          <a:r>
            <a:rPr lang="en-US" b="0" i="0"/>
            <a:t>- DALL·E: Lag bilder med tekstbeskrivelser</a:t>
          </a:r>
          <a:endParaRPr lang="en-US"/>
        </a:p>
      </dgm:t>
    </dgm:pt>
    <dgm:pt modelId="{3F6B9263-FE57-4285-9152-935FD919CA45}" type="parTrans" cxnId="{292A6D52-D877-4DA7-BCD6-B048B9270188}">
      <dgm:prSet/>
      <dgm:spPr/>
      <dgm:t>
        <a:bodyPr/>
        <a:lstStyle/>
        <a:p>
          <a:endParaRPr lang="en-US"/>
        </a:p>
      </dgm:t>
    </dgm:pt>
    <dgm:pt modelId="{20418C73-8640-4FB0-934B-37771AE59285}" type="sibTrans" cxnId="{292A6D52-D877-4DA7-BCD6-B048B9270188}">
      <dgm:prSet/>
      <dgm:spPr/>
      <dgm:t>
        <a:bodyPr/>
        <a:lstStyle/>
        <a:p>
          <a:endParaRPr lang="en-US"/>
        </a:p>
      </dgm:t>
    </dgm:pt>
    <dgm:pt modelId="{0C6D6330-507A-48FE-8FA5-B3448BB6438A}">
      <dgm:prSet/>
      <dgm:spPr/>
      <dgm:t>
        <a:bodyPr/>
        <a:lstStyle/>
        <a:p>
          <a:r>
            <a:rPr lang="en-US" b="0" i="0"/>
            <a:t>- Adobe Firefly, Midjourney (for mer avanserte brukere)</a:t>
          </a:r>
          <a:endParaRPr lang="en-US"/>
        </a:p>
      </dgm:t>
    </dgm:pt>
    <dgm:pt modelId="{97862E87-BAD0-4BD8-9A22-F253B7A1C162}" type="parTrans" cxnId="{87E255D1-69E6-445A-928D-5B9BD4990919}">
      <dgm:prSet/>
      <dgm:spPr/>
      <dgm:t>
        <a:bodyPr/>
        <a:lstStyle/>
        <a:p>
          <a:endParaRPr lang="en-US"/>
        </a:p>
      </dgm:t>
    </dgm:pt>
    <dgm:pt modelId="{2512FEC0-B30B-46C2-AD8D-89796DB53035}" type="sibTrans" cxnId="{87E255D1-69E6-445A-928D-5B9BD4990919}">
      <dgm:prSet/>
      <dgm:spPr/>
      <dgm:t>
        <a:bodyPr/>
        <a:lstStyle/>
        <a:p>
          <a:endParaRPr lang="en-US"/>
        </a:p>
      </dgm:t>
    </dgm:pt>
    <dgm:pt modelId="{7E91763D-1254-4138-8090-1CB5E1D94191}" type="pres">
      <dgm:prSet presAssocID="{AB4FA8DF-584E-43E1-8E27-5E8A39CEC4E4}" presName="root" presStyleCnt="0">
        <dgm:presLayoutVars>
          <dgm:dir/>
          <dgm:resizeHandles val="exact"/>
        </dgm:presLayoutVars>
      </dgm:prSet>
      <dgm:spPr/>
    </dgm:pt>
    <dgm:pt modelId="{122FD81D-7BDE-4BE4-B115-30BBEB55AFFE}" type="pres">
      <dgm:prSet presAssocID="{9BCB873E-F69C-4F36-9EFD-F3411F84ACCB}" presName="compNode" presStyleCnt="0"/>
      <dgm:spPr/>
    </dgm:pt>
    <dgm:pt modelId="{E65844D2-10CD-4CEA-A4FD-43A223BE753B}" type="pres">
      <dgm:prSet presAssocID="{9BCB873E-F69C-4F36-9EFD-F3411F84ACCB}" presName="bgRect" presStyleLbl="bgShp" presStyleIdx="0" presStyleCnt="3"/>
      <dgm:spPr/>
    </dgm:pt>
    <dgm:pt modelId="{2967F69E-6CB3-476C-B0E3-0F907A5DC794}" type="pres">
      <dgm:prSet presAssocID="{9BCB873E-F69C-4F36-9EFD-F3411F84AC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288C38F-D2EA-4471-99DE-2E8F129C5C2F}" type="pres">
      <dgm:prSet presAssocID="{9BCB873E-F69C-4F36-9EFD-F3411F84ACCB}" presName="spaceRect" presStyleCnt="0"/>
      <dgm:spPr/>
    </dgm:pt>
    <dgm:pt modelId="{90AB435A-1217-452A-902D-04DEA27F3C78}" type="pres">
      <dgm:prSet presAssocID="{9BCB873E-F69C-4F36-9EFD-F3411F84ACCB}" presName="parTx" presStyleLbl="revTx" presStyleIdx="0" presStyleCnt="3">
        <dgm:presLayoutVars>
          <dgm:chMax val="0"/>
          <dgm:chPref val="0"/>
        </dgm:presLayoutVars>
      </dgm:prSet>
      <dgm:spPr/>
    </dgm:pt>
    <dgm:pt modelId="{13AA3538-09C2-4BA0-B0C4-6B5A3A4D29D5}" type="pres">
      <dgm:prSet presAssocID="{7854FE48-723D-4E77-89DE-B2D98363655F}" presName="sibTrans" presStyleCnt="0"/>
      <dgm:spPr/>
    </dgm:pt>
    <dgm:pt modelId="{B2B6A7F7-C7D1-4275-80D7-6B0D5C5D456B}" type="pres">
      <dgm:prSet presAssocID="{20428C9A-560C-4B37-B060-755D252B20C0}" presName="compNode" presStyleCnt="0"/>
      <dgm:spPr/>
    </dgm:pt>
    <dgm:pt modelId="{3BCC0581-5E3B-49DD-9945-55AB494DF1EF}" type="pres">
      <dgm:prSet presAssocID="{20428C9A-560C-4B37-B060-755D252B20C0}" presName="bgRect" presStyleLbl="bgShp" presStyleIdx="1" presStyleCnt="3"/>
      <dgm:spPr/>
    </dgm:pt>
    <dgm:pt modelId="{B4661804-E93C-449B-8E5A-0C7D9274EDE4}" type="pres">
      <dgm:prSet presAssocID="{20428C9A-560C-4B37-B060-755D252B20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der"/>
        </a:ext>
      </dgm:extLst>
    </dgm:pt>
    <dgm:pt modelId="{3738D2D7-FFE6-4E7F-9D40-93C049DD044C}" type="pres">
      <dgm:prSet presAssocID="{20428C9A-560C-4B37-B060-755D252B20C0}" presName="spaceRect" presStyleCnt="0"/>
      <dgm:spPr/>
    </dgm:pt>
    <dgm:pt modelId="{F53C1B8C-F603-431F-B18F-9C5FF15470D7}" type="pres">
      <dgm:prSet presAssocID="{20428C9A-560C-4B37-B060-755D252B20C0}" presName="parTx" presStyleLbl="revTx" presStyleIdx="1" presStyleCnt="3">
        <dgm:presLayoutVars>
          <dgm:chMax val="0"/>
          <dgm:chPref val="0"/>
        </dgm:presLayoutVars>
      </dgm:prSet>
      <dgm:spPr/>
    </dgm:pt>
    <dgm:pt modelId="{D90DFC8D-B20B-4EF9-A134-C990EEBDB55B}" type="pres">
      <dgm:prSet presAssocID="{20418C73-8640-4FB0-934B-37771AE59285}" presName="sibTrans" presStyleCnt="0"/>
      <dgm:spPr/>
    </dgm:pt>
    <dgm:pt modelId="{953F0403-DC05-4699-B742-3AB939A25019}" type="pres">
      <dgm:prSet presAssocID="{0C6D6330-507A-48FE-8FA5-B3448BB6438A}" presName="compNode" presStyleCnt="0"/>
      <dgm:spPr/>
    </dgm:pt>
    <dgm:pt modelId="{E3BA3B86-D0A4-4F08-BC49-E9D0E9DED5B1}" type="pres">
      <dgm:prSet presAssocID="{0C6D6330-507A-48FE-8FA5-B3448BB6438A}" presName="bgRect" presStyleLbl="bgShp" presStyleIdx="2" presStyleCnt="3"/>
      <dgm:spPr/>
    </dgm:pt>
    <dgm:pt modelId="{334A7B55-2454-4267-9FE3-FE6322199EC8}" type="pres">
      <dgm:prSet presAssocID="{0C6D6330-507A-48FE-8FA5-B3448BB643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9D1E05CC-F693-4FE0-B9C2-6BAA02E8B953}" type="pres">
      <dgm:prSet presAssocID="{0C6D6330-507A-48FE-8FA5-B3448BB6438A}" presName="spaceRect" presStyleCnt="0"/>
      <dgm:spPr/>
    </dgm:pt>
    <dgm:pt modelId="{05603ED7-DF3F-47A7-805C-E37C73C0741D}" type="pres">
      <dgm:prSet presAssocID="{0C6D6330-507A-48FE-8FA5-B3448BB643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33930C-2EA8-4566-91EF-927A8D05D0E3}" type="presOf" srcId="{0C6D6330-507A-48FE-8FA5-B3448BB6438A}" destId="{05603ED7-DF3F-47A7-805C-E37C73C0741D}" srcOrd="0" destOrd="0" presId="urn:microsoft.com/office/officeart/2018/2/layout/IconVerticalSolidList"/>
    <dgm:cxn modelId="{3E9DDE47-B8EF-4806-B0BB-F3642E943D72}" srcId="{AB4FA8DF-584E-43E1-8E27-5E8A39CEC4E4}" destId="{9BCB873E-F69C-4F36-9EFD-F3411F84ACCB}" srcOrd="0" destOrd="0" parTransId="{DF2DDF9E-03C0-473A-8E2A-D209724CF0AC}" sibTransId="{7854FE48-723D-4E77-89DE-B2D98363655F}"/>
    <dgm:cxn modelId="{DCBF344E-12DE-4BD2-911F-AABFFAEC6F56}" type="presOf" srcId="{AB4FA8DF-584E-43E1-8E27-5E8A39CEC4E4}" destId="{7E91763D-1254-4138-8090-1CB5E1D94191}" srcOrd="0" destOrd="0" presId="urn:microsoft.com/office/officeart/2018/2/layout/IconVerticalSolidList"/>
    <dgm:cxn modelId="{F7CB354E-761A-4774-85A9-B93C2D0FFEF7}" type="presOf" srcId="{9BCB873E-F69C-4F36-9EFD-F3411F84ACCB}" destId="{90AB435A-1217-452A-902D-04DEA27F3C78}" srcOrd="0" destOrd="0" presId="urn:microsoft.com/office/officeart/2018/2/layout/IconVerticalSolidList"/>
    <dgm:cxn modelId="{292A6D52-D877-4DA7-BCD6-B048B9270188}" srcId="{AB4FA8DF-584E-43E1-8E27-5E8A39CEC4E4}" destId="{20428C9A-560C-4B37-B060-755D252B20C0}" srcOrd="1" destOrd="0" parTransId="{3F6B9263-FE57-4285-9152-935FD919CA45}" sibTransId="{20418C73-8640-4FB0-934B-37771AE59285}"/>
    <dgm:cxn modelId="{56287457-B146-4DAE-8048-C228E8B49011}" type="presOf" srcId="{20428C9A-560C-4B37-B060-755D252B20C0}" destId="{F53C1B8C-F603-431F-B18F-9C5FF15470D7}" srcOrd="0" destOrd="0" presId="urn:microsoft.com/office/officeart/2018/2/layout/IconVerticalSolidList"/>
    <dgm:cxn modelId="{87E255D1-69E6-445A-928D-5B9BD4990919}" srcId="{AB4FA8DF-584E-43E1-8E27-5E8A39CEC4E4}" destId="{0C6D6330-507A-48FE-8FA5-B3448BB6438A}" srcOrd="2" destOrd="0" parTransId="{97862E87-BAD0-4BD8-9A22-F253B7A1C162}" sibTransId="{2512FEC0-B30B-46C2-AD8D-89796DB53035}"/>
    <dgm:cxn modelId="{89331B01-3E09-4FDE-BC69-176B789A5279}" type="presParOf" srcId="{7E91763D-1254-4138-8090-1CB5E1D94191}" destId="{122FD81D-7BDE-4BE4-B115-30BBEB55AFFE}" srcOrd="0" destOrd="0" presId="urn:microsoft.com/office/officeart/2018/2/layout/IconVerticalSolidList"/>
    <dgm:cxn modelId="{BB8CA417-0E18-49ED-8030-B510CF91D43B}" type="presParOf" srcId="{122FD81D-7BDE-4BE4-B115-30BBEB55AFFE}" destId="{E65844D2-10CD-4CEA-A4FD-43A223BE753B}" srcOrd="0" destOrd="0" presId="urn:microsoft.com/office/officeart/2018/2/layout/IconVerticalSolidList"/>
    <dgm:cxn modelId="{0B2BEE51-0812-4302-AD3E-FCB628848029}" type="presParOf" srcId="{122FD81D-7BDE-4BE4-B115-30BBEB55AFFE}" destId="{2967F69E-6CB3-476C-B0E3-0F907A5DC794}" srcOrd="1" destOrd="0" presId="urn:microsoft.com/office/officeart/2018/2/layout/IconVerticalSolidList"/>
    <dgm:cxn modelId="{17714F2E-E1E0-43C7-93A2-4FA7AE7418A2}" type="presParOf" srcId="{122FD81D-7BDE-4BE4-B115-30BBEB55AFFE}" destId="{0288C38F-D2EA-4471-99DE-2E8F129C5C2F}" srcOrd="2" destOrd="0" presId="urn:microsoft.com/office/officeart/2018/2/layout/IconVerticalSolidList"/>
    <dgm:cxn modelId="{D9615ED5-1350-4E28-8D40-6D45ED40A102}" type="presParOf" srcId="{122FD81D-7BDE-4BE4-B115-30BBEB55AFFE}" destId="{90AB435A-1217-452A-902D-04DEA27F3C78}" srcOrd="3" destOrd="0" presId="urn:microsoft.com/office/officeart/2018/2/layout/IconVerticalSolidList"/>
    <dgm:cxn modelId="{1DF63BC7-A8A5-476A-8632-F2B074ACDF5D}" type="presParOf" srcId="{7E91763D-1254-4138-8090-1CB5E1D94191}" destId="{13AA3538-09C2-4BA0-B0C4-6B5A3A4D29D5}" srcOrd="1" destOrd="0" presId="urn:microsoft.com/office/officeart/2018/2/layout/IconVerticalSolidList"/>
    <dgm:cxn modelId="{AC51E0AA-5CD7-47DB-907A-E699B1E466AA}" type="presParOf" srcId="{7E91763D-1254-4138-8090-1CB5E1D94191}" destId="{B2B6A7F7-C7D1-4275-80D7-6B0D5C5D456B}" srcOrd="2" destOrd="0" presId="urn:microsoft.com/office/officeart/2018/2/layout/IconVerticalSolidList"/>
    <dgm:cxn modelId="{A32DB185-D44B-4F03-A07E-AE92891E1858}" type="presParOf" srcId="{B2B6A7F7-C7D1-4275-80D7-6B0D5C5D456B}" destId="{3BCC0581-5E3B-49DD-9945-55AB494DF1EF}" srcOrd="0" destOrd="0" presId="urn:microsoft.com/office/officeart/2018/2/layout/IconVerticalSolidList"/>
    <dgm:cxn modelId="{CABBDC0C-9F04-4EB7-9323-9B1DA1CFFCF4}" type="presParOf" srcId="{B2B6A7F7-C7D1-4275-80D7-6B0D5C5D456B}" destId="{B4661804-E93C-449B-8E5A-0C7D9274EDE4}" srcOrd="1" destOrd="0" presId="urn:microsoft.com/office/officeart/2018/2/layout/IconVerticalSolidList"/>
    <dgm:cxn modelId="{3BD44DC0-0A93-4CB8-A37E-B71BE08A5E64}" type="presParOf" srcId="{B2B6A7F7-C7D1-4275-80D7-6B0D5C5D456B}" destId="{3738D2D7-FFE6-4E7F-9D40-93C049DD044C}" srcOrd="2" destOrd="0" presId="urn:microsoft.com/office/officeart/2018/2/layout/IconVerticalSolidList"/>
    <dgm:cxn modelId="{A1679F50-BDCB-422F-970C-B12BE38AD31E}" type="presParOf" srcId="{B2B6A7F7-C7D1-4275-80D7-6B0D5C5D456B}" destId="{F53C1B8C-F603-431F-B18F-9C5FF15470D7}" srcOrd="3" destOrd="0" presId="urn:microsoft.com/office/officeart/2018/2/layout/IconVerticalSolidList"/>
    <dgm:cxn modelId="{BAF2CC7A-05BF-4E88-BADD-A83F2F617592}" type="presParOf" srcId="{7E91763D-1254-4138-8090-1CB5E1D94191}" destId="{D90DFC8D-B20B-4EF9-A134-C990EEBDB55B}" srcOrd="3" destOrd="0" presId="urn:microsoft.com/office/officeart/2018/2/layout/IconVerticalSolidList"/>
    <dgm:cxn modelId="{2E65917E-DBAF-4174-8DCF-4B77E34E5930}" type="presParOf" srcId="{7E91763D-1254-4138-8090-1CB5E1D94191}" destId="{953F0403-DC05-4699-B742-3AB939A25019}" srcOrd="4" destOrd="0" presId="urn:microsoft.com/office/officeart/2018/2/layout/IconVerticalSolidList"/>
    <dgm:cxn modelId="{D706A3FA-AFBD-471C-8DB8-50A750C5CD7C}" type="presParOf" srcId="{953F0403-DC05-4699-B742-3AB939A25019}" destId="{E3BA3B86-D0A4-4F08-BC49-E9D0E9DED5B1}" srcOrd="0" destOrd="0" presId="urn:microsoft.com/office/officeart/2018/2/layout/IconVerticalSolidList"/>
    <dgm:cxn modelId="{6BBC8D14-69FB-4BB2-B85D-1B66BBA3B883}" type="presParOf" srcId="{953F0403-DC05-4699-B742-3AB939A25019}" destId="{334A7B55-2454-4267-9FE3-FE6322199EC8}" srcOrd="1" destOrd="0" presId="urn:microsoft.com/office/officeart/2018/2/layout/IconVerticalSolidList"/>
    <dgm:cxn modelId="{F3D153C8-E850-4F36-A039-D1C3A7F762DE}" type="presParOf" srcId="{953F0403-DC05-4699-B742-3AB939A25019}" destId="{9D1E05CC-F693-4FE0-B9C2-6BAA02E8B953}" srcOrd="2" destOrd="0" presId="urn:microsoft.com/office/officeart/2018/2/layout/IconVerticalSolidList"/>
    <dgm:cxn modelId="{B621D4D3-3684-4E5A-9E3A-C361014A0971}" type="presParOf" srcId="{953F0403-DC05-4699-B742-3AB939A25019}" destId="{05603ED7-DF3F-47A7-805C-E37C73C074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8E5CF-E2FE-43B1-8316-52DE69AEEBD8}">
      <dsp:nvSpPr>
        <dsp:cNvPr id="0" name=""/>
        <dsp:cNvSpPr/>
      </dsp:nvSpPr>
      <dsp:spPr>
        <a:xfrm>
          <a:off x="0" y="3571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A6155-1AD9-431C-B4BE-B6DFA8F1079A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60F26-C17A-4C90-8734-47E08DD7A7A6}">
      <dsp:nvSpPr>
        <dsp:cNvPr id="0" name=""/>
        <dsp:cNvSpPr/>
      </dsp:nvSpPr>
      <dsp:spPr>
        <a:xfrm>
          <a:off x="878734" y="3571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-----------</a:t>
          </a:r>
          <a:endParaRPr lang="en-US" sz="1900" kern="1200"/>
        </a:p>
      </dsp:txBody>
      <dsp:txXfrm>
        <a:off x="878734" y="3571"/>
        <a:ext cx="3993303" cy="760809"/>
      </dsp:txXfrm>
    </dsp:sp>
    <dsp:sp modelId="{C7667FE3-2A65-4DA4-A4B2-E48767CBC4C2}">
      <dsp:nvSpPr>
        <dsp:cNvPr id="0" name=""/>
        <dsp:cNvSpPr/>
      </dsp:nvSpPr>
      <dsp:spPr>
        <a:xfrm>
          <a:off x="0" y="954583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D3EDF-B987-4B11-A5F6-AD49D510FE95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67BC-7737-432E-8FD7-3148FC0B6330}">
      <dsp:nvSpPr>
        <dsp:cNvPr id="0" name=""/>
        <dsp:cNvSpPr/>
      </dsp:nvSpPr>
      <dsp:spPr>
        <a:xfrm>
          <a:off x="878734" y="954583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Automatisk tekst, bilder og design</a:t>
          </a:r>
          <a:endParaRPr lang="en-US" sz="1900" kern="1200"/>
        </a:p>
      </dsp:txBody>
      <dsp:txXfrm>
        <a:off x="878734" y="954583"/>
        <a:ext cx="3993303" cy="760809"/>
      </dsp:txXfrm>
    </dsp:sp>
    <dsp:sp modelId="{DFF5F40D-7ED2-4242-A148-0910D7B6020D}">
      <dsp:nvSpPr>
        <dsp:cNvPr id="0" name=""/>
        <dsp:cNvSpPr/>
      </dsp:nvSpPr>
      <dsp:spPr>
        <a:xfrm>
          <a:off x="0" y="1905595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9DB77-3B2D-4C68-B9B0-FCA899CF1E46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D8F4-7574-4090-880C-297DC1D88E91}">
      <dsp:nvSpPr>
        <dsp:cNvPr id="0" name=""/>
        <dsp:cNvSpPr/>
      </dsp:nvSpPr>
      <dsp:spPr>
        <a:xfrm>
          <a:off x="878734" y="1905595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Bruk “Magic Write” til tekst</a:t>
          </a:r>
          <a:endParaRPr lang="en-US" sz="1900" kern="1200"/>
        </a:p>
      </dsp:txBody>
      <dsp:txXfrm>
        <a:off x="878734" y="1905595"/>
        <a:ext cx="3993303" cy="760809"/>
      </dsp:txXfrm>
    </dsp:sp>
    <dsp:sp modelId="{8399A10F-89F5-4A87-A5A7-A67A90FA6E2C}">
      <dsp:nvSpPr>
        <dsp:cNvPr id="0" name=""/>
        <dsp:cNvSpPr/>
      </dsp:nvSpPr>
      <dsp:spPr>
        <a:xfrm>
          <a:off x="0" y="2856607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7C107-BE2B-4B97-9377-C0CF1B996AC9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79273-B9AE-4894-8386-70442FF53C33}">
      <dsp:nvSpPr>
        <dsp:cNvPr id="0" name=""/>
        <dsp:cNvSpPr/>
      </dsp:nvSpPr>
      <dsp:spPr>
        <a:xfrm>
          <a:off x="878734" y="2856607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“Text to image” til bilder</a:t>
          </a:r>
          <a:endParaRPr lang="en-US" sz="1900" kern="1200"/>
        </a:p>
      </dsp:txBody>
      <dsp:txXfrm>
        <a:off x="878734" y="2856607"/>
        <a:ext cx="3993303" cy="760809"/>
      </dsp:txXfrm>
    </dsp:sp>
    <dsp:sp modelId="{0FB44C41-2AB4-479D-9851-967F62183A78}">
      <dsp:nvSpPr>
        <dsp:cNvPr id="0" name=""/>
        <dsp:cNvSpPr/>
      </dsp:nvSpPr>
      <dsp:spPr>
        <a:xfrm>
          <a:off x="0" y="3807618"/>
          <a:ext cx="4872038" cy="7608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92EA-CD68-4B5F-8A65-DDBDD43931BC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96A6D-1259-4CD3-AA3C-B854F87BA7E1}">
      <dsp:nvSpPr>
        <dsp:cNvPr id="0" name=""/>
        <dsp:cNvSpPr/>
      </dsp:nvSpPr>
      <dsp:spPr>
        <a:xfrm>
          <a:off x="878734" y="3807618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Krever gratis konto</a:t>
          </a:r>
          <a:endParaRPr lang="en-US" sz="1900" kern="1200"/>
        </a:p>
      </dsp:txBody>
      <dsp:txXfrm>
        <a:off x="878734" y="3807618"/>
        <a:ext cx="3993303" cy="760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C6987-74FD-4822-A527-9C8BD3A0B115}">
      <dsp:nvSpPr>
        <dsp:cNvPr id="0" name=""/>
        <dsp:cNvSpPr/>
      </dsp:nvSpPr>
      <dsp:spPr>
        <a:xfrm>
          <a:off x="0" y="1897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07987-7DCA-40EE-9672-E26D045D5DB2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8AFAB-85FE-4E4B-BC1A-B4CA76BC7C06}">
      <dsp:nvSpPr>
        <dsp:cNvPr id="0" name=""/>
        <dsp:cNvSpPr/>
      </dsp:nvSpPr>
      <dsp:spPr>
        <a:xfrm>
          <a:off x="1110795" y="1897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------------</a:t>
          </a:r>
          <a:endParaRPr lang="en-US" sz="2000" kern="1200"/>
        </a:p>
      </dsp:txBody>
      <dsp:txXfrm>
        <a:off x="1110795" y="1897"/>
        <a:ext cx="3761242" cy="961727"/>
      </dsp:txXfrm>
    </dsp:sp>
    <dsp:sp modelId="{6E59E799-1F9D-49CA-9E05-8547EFB27ED4}">
      <dsp:nvSpPr>
        <dsp:cNvPr id="0" name=""/>
        <dsp:cNvSpPr/>
      </dsp:nvSpPr>
      <dsp:spPr>
        <a:xfrm>
          <a:off x="0" y="1204056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954C4-A5DD-46C1-9811-274363768752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31054-132F-4B80-8219-BA64F0493AD0}">
      <dsp:nvSpPr>
        <dsp:cNvPr id="0" name=""/>
        <dsp:cNvSpPr/>
      </dsp:nvSpPr>
      <dsp:spPr>
        <a:xfrm>
          <a:off x="1110795" y="1204056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AI-assistent i et organisasjonsverktøy</a:t>
          </a:r>
          <a:endParaRPr lang="en-US" sz="2000" kern="1200"/>
        </a:p>
      </dsp:txBody>
      <dsp:txXfrm>
        <a:off x="1110795" y="1204056"/>
        <a:ext cx="3761242" cy="961727"/>
      </dsp:txXfrm>
    </dsp:sp>
    <dsp:sp modelId="{7F8B7EAA-685A-440D-B8D5-B33461CB334C}">
      <dsp:nvSpPr>
        <dsp:cNvPr id="0" name=""/>
        <dsp:cNvSpPr/>
      </dsp:nvSpPr>
      <dsp:spPr>
        <a:xfrm>
          <a:off x="0" y="240621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93BB9C-0228-4A19-8E0D-F1E313F084CE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1ABDD-3785-4EDB-B566-CD7E734BCFA9}">
      <dsp:nvSpPr>
        <dsp:cNvPr id="0" name=""/>
        <dsp:cNvSpPr/>
      </dsp:nvSpPr>
      <dsp:spPr>
        <a:xfrm>
          <a:off x="1110795" y="240621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Lag oppsummeringer, sjekklister, prosjektplaner</a:t>
          </a:r>
          <a:endParaRPr lang="en-US" sz="2000" kern="1200"/>
        </a:p>
      </dsp:txBody>
      <dsp:txXfrm>
        <a:off x="1110795" y="2406215"/>
        <a:ext cx="3761242" cy="961727"/>
      </dsp:txXfrm>
    </dsp:sp>
    <dsp:sp modelId="{DF2A9ADB-6BDD-407C-8170-4F1CA8F457DC}">
      <dsp:nvSpPr>
        <dsp:cNvPr id="0" name=""/>
        <dsp:cNvSpPr/>
      </dsp:nvSpPr>
      <dsp:spPr>
        <a:xfrm>
          <a:off x="0" y="3608375"/>
          <a:ext cx="4872038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696E2-DB4E-410A-8647-517E714DA4B6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B2F26-7ECA-4365-A9DC-8AA2C180EC1F}">
      <dsp:nvSpPr>
        <dsp:cNvPr id="0" name=""/>
        <dsp:cNvSpPr/>
      </dsp:nvSpPr>
      <dsp:spPr>
        <a:xfrm>
          <a:off x="1110795" y="3608375"/>
          <a:ext cx="3761242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Veldig nyttig for struktur og planlegging</a:t>
          </a:r>
          <a:endParaRPr lang="en-US" sz="2000" kern="1200"/>
        </a:p>
      </dsp:txBody>
      <dsp:txXfrm>
        <a:off x="1110795" y="3608375"/>
        <a:ext cx="3761242" cy="961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8548B-E3DA-4227-AAAB-5BE0B386CEFC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8F1A8-4BA8-4161-8FFC-E5D0A606E1D7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8ADD1-2C30-49E9-ACE0-19020B0E597E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---------------------</a:t>
          </a:r>
          <a:endParaRPr lang="en-US" sz="2400" kern="1200"/>
        </a:p>
      </dsp:txBody>
      <dsp:txXfrm>
        <a:off x="1508391" y="558"/>
        <a:ext cx="3363646" cy="1305966"/>
      </dsp:txXfrm>
    </dsp:sp>
    <dsp:sp modelId="{2F8AB6BC-677A-4B27-BC1D-93ADDA038599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D7A7F-4F64-4208-9260-5DF38E1E8007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8B27A-E62D-4D4C-96F2-38A9F44B8488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Integrert i Word og Excel (i betalte versjoner)</a:t>
          </a:r>
          <a:endParaRPr lang="en-US" sz="2400" kern="1200"/>
        </a:p>
      </dsp:txBody>
      <dsp:txXfrm>
        <a:off x="1508391" y="1633016"/>
        <a:ext cx="3363646" cy="1305966"/>
      </dsp:txXfrm>
    </dsp:sp>
    <dsp:sp modelId="{724A75BF-B109-448C-A8E2-420F994D8079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733C-F9AE-4D0B-B172-5767167D76EA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F068B-6EC2-4B83-90A9-B009814DCF6F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Foreslår tekst, skriver avsnitt, analyserer tall</a:t>
          </a:r>
          <a:endParaRPr lang="en-US" sz="2400" kern="1200"/>
        </a:p>
      </dsp:txBody>
      <dsp:txXfrm>
        <a:off x="1508391" y="3265475"/>
        <a:ext cx="3363646" cy="13059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844D2-10CD-4CEA-A4FD-43A223BE753B}">
      <dsp:nvSpPr>
        <dsp:cNvPr id="0" name=""/>
        <dsp:cNvSpPr/>
      </dsp:nvSpPr>
      <dsp:spPr>
        <a:xfrm>
          <a:off x="0" y="558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7F69E-6CB3-476C-B0E3-0F907A5DC794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B435A-1217-452A-902D-04DEA27F3C78}">
      <dsp:nvSpPr>
        <dsp:cNvPr id="0" name=""/>
        <dsp:cNvSpPr/>
      </dsp:nvSpPr>
      <dsp:spPr>
        <a:xfrm>
          <a:off x="1508391" y="558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---------------</a:t>
          </a:r>
          <a:endParaRPr lang="en-US" sz="2400" kern="1200"/>
        </a:p>
      </dsp:txBody>
      <dsp:txXfrm>
        <a:off x="1508391" y="558"/>
        <a:ext cx="3363646" cy="1305966"/>
      </dsp:txXfrm>
    </dsp:sp>
    <dsp:sp modelId="{3BCC0581-5E3B-49DD-9945-55AB494DF1EF}">
      <dsp:nvSpPr>
        <dsp:cNvPr id="0" name=""/>
        <dsp:cNvSpPr/>
      </dsp:nvSpPr>
      <dsp:spPr>
        <a:xfrm>
          <a:off x="0" y="1633016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61804-E93C-449B-8E5A-0C7D9274EDE4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C1B8C-F603-431F-B18F-9C5FF15470D7}">
      <dsp:nvSpPr>
        <dsp:cNvPr id="0" name=""/>
        <dsp:cNvSpPr/>
      </dsp:nvSpPr>
      <dsp:spPr>
        <a:xfrm>
          <a:off x="1508391" y="1633016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DALL·E: Lag bilder med tekstbeskrivelser</a:t>
          </a:r>
          <a:endParaRPr lang="en-US" sz="2400" kern="1200"/>
        </a:p>
      </dsp:txBody>
      <dsp:txXfrm>
        <a:off x="1508391" y="1633016"/>
        <a:ext cx="3363646" cy="1305966"/>
      </dsp:txXfrm>
    </dsp:sp>
    <dsp:sp modelId="{E3BA3B86-D0A4-4F08-BC49-E9D0E9DED5B1}">
      <dsp:nvSpPr>
        <dsp:cNvPr id="0" name=""/>
        <dsp:cNvSpPr/>
      </dsp:nvSpPr>
      <dsp:spPr>
        <a:xfrm>
          <a:off x="0" y="3265475"/>
          <a:ext cx="4872038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A7B55-2454-4267-9FE3-FE6322199EC8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03ED7-DF3F-47A7-805C-E37C73C0741D}">
      <dsp:nvSpPr>
        <dsp:cNvPr id="0" name=""/>
        <dsp:cNvSpPr/>
      </dsp:nvSpPr>
      <dsp:spPr>
        <a:xfrm>
          <a:off x="1508391" y="3265475"/>
          <a:ext cx="3363646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Adobe Firefly, Midjourney (for mer avanserte brukere)</a:t>
          </a:r>
          <a:endParaRPr lang="en-US" sz="2400" kern="1200"/>
        </a:p>
      </dsp:txBody>
      <dsp:txXfrm>
        <a:off x="1508391" y="3265475"/>
        <a:ext cx="3363646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4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46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205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74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0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94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049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6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7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6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1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3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3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97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27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28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pic>
        <p:nvPicPr>
          <p:cNvPr id="29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1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9143771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3753695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128" y="623571"/>
            <a:ext cx="7695743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/>
            <a:r>
              <a:rPr lang="en-US" sz="7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Modul 4 – Andre nyttige AI-verktøy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28" y="4777380"/>
            <a:ext cx="7695743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457200">
              <a:buNone/>
            </a:pPr>
            <a:r>
              <a:rPr lang="en-US" sz="2100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Del av kurset: Kom i gang med ChatGPT og AI-verktøy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1. Canva AI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0A8AF9-F61B-3E1E-2FFA-F9445CA9D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249656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2. Notion AI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0883F37-6117-97FC-92B1-5D085069B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9601163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3. Microsoft Copilot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91305-12C7-8D4E-BB33-E2D514517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21618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nb-NO" sz="2800">
                <a:solidFill>
                  <a:srgbClr val="F2F2F2"/>
                </a:solidFill>
              </a:rPr>
              <a:t>4. Bildeverktøy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B63E63-BA49-6DA0-542A-0087D002F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646828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>
            <a:normAutofit/>
          </a:bodyPr>
          <a:lstStyle/>
          <a:p>
            <a:pPr algn="r"/>
            <a:r>
              <a:rPr lang="nb-NO" sz="3600">
                <a:solidFill>
                  <a:schemeClr val="bg2"/>
                </a:solidFill>
              </a:rP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3081" y="1645920"/>
            <a:ext cx="4702076" cy="4470821"/>
          </a:xfrm>
        </p:spPr>
        <p:txBody>
          <a:bodyPr>
            <a:normAutofit/>
          </a:bodyPr>
          <a:lstStyle/>
          <a:p>
            <a:r>
              <a:t>--------</a:t>
            </a:r>
          </a:p>
          <a:p>
            <a:r>
              <a:t>Velg ett verktøy du ikke har prøvd før. Opprett en konto og test én oppgave, f.eks. lag et bilde eller en sjekkliste.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153</Words>
  <Application>Microsoft Office PowerPoint</Application>
  <PresentationFormat>Skjermfremvisning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Modul 4 – Andre nyttige AI-verktøy</vt:lpstr>
      <vt:lpstr>1. Canva AI</vt:lpstr>
      <vt:lpstr>2. Notion AI</vt:lpstr>
      <vt:lpstr>3. Microsoft Copilot</vt:lpstr>
      <vt:lpstr>4. Bildeverktøy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2</cp:revision>
  <dcterms:created xsi:type="dcterms:W3CDTF">2013-01-27T09:14:16Z</dcterms:created>
  <dcterms:modified xsi:type="dcterms:W3CDTF">2025-06-19T10:21:04Z</dcterms:modified>
  <cp:category/>
</cp:coreProperties>
</file>