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BE1A8-BF29-4B39-B1B5-BB74EE4F77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6BAFC2-4E11-45F1-BE51-8B1DBE3A2075}">
      <dgm:prSet/>
      <dgm:spPr/>
      <dgm:t>
        <a:bodyPr/>
        <a:lstStyle/>
        <a:p>
          <a:r>
            <a:rPr lang="en-US"/>
            <a:t>-------------------</a:t>
          </a:r>
        </a:p>
      </dgm:t>
    </dgm:pt>
    <dgm:pt modelId="{9EC3FF0B-6792-402F-B7F3-4E8F7BFD5FD9}" type="parTrans" cxnId="{8B680F3E-FA6E-4127-BD5D-B4F6018B52C3}">
      <dgm:prSet/>
      <dgm:spPr/>
      <dgm:t>
        <a:bodyPr/>
        <a:lstStyle/>
        <a:p>
          <a:endParaRPr lang="en-US"/>
        </a:p>
      </dgm:t>
    </dgm:pt>
    <dgm:pt modelId="{CCF75062-0976-4E3D-8014-01B86586E4B6}" type="sibTrans" cxnId="{8B680F3E-FA6E-4127-BD5D-B4F6018B52C3}">
      <dgm:prSet/>
      <dgm:spPr/>
      <dgm:t>
        <a:bodyPr/>
        <a:lstStyle/>
        <a:p>
          <a:endParaRPr lang="en-US"/>
        </a:p>
      </dgm:t>
    </dgm:pt>
    <dgm:pt modelId="{B434A645-7B8E-4C1B-8173-A4933619B44E}">
      <dgm:prSet/>
      <dgm:spPr/>
      <dgm:t>
        <a:bodyPr/>
        <a:lstStyle/>
        <a:p>
          <a:r>
            <a:rPr lang="en-US"/>
            <a:t>- Hva AI og ChatGPT er</a:t>
          </a:r>
        </a:p>
      </dgm:t>
    </dgm:pt>
    <dgm:pt modelId="{72266116-6988-4053-B08C-BC9BAB8CB9E7}" type="parTrans" cxnId="{818FE2BB-ADDB-4784-BB2E-D76EAF041CFA}">
      <dgm:prSet/>
      <dgm:spPr/>
      <dgm:t>
        <a:bodyPr/>
        <a:lstStyle/>
        <a:p>
          <a:endParaRPr lang="en-US"/>
        </a:p>
      </dgm:t>
    </dgm:pt>
    <dgm:pt modelId="{B8039E72-79AC-488D-A62E-259CEAF5F640}" type="sibTrans" cxnId="{818FE2BB-ADDB-4784-BB2E-D76EAF041CFA}">
      <dgm:prSet/>
      <dgm:spPr/>
      <dgm:t>
        <a:bodyPr/>
        <a:lstStyle/>
        <a:p>
          <a:endParaRPr lang="en-US"/>
        </a:p>
      </dgm:t>
    </dgm:pt>
    <dgm:pt modelId="{A183B1FC-8BFB-44E0-8A72-1A5AC1DA8250}">
      <dgm:prSet/>
      <dgm:spPr/>
      <dgm:t>
        <a:bodyPr/>
        <a:lstStyle/>
        <a:p>
          <a:r>
            <a:rPr lang="en-US"/>
            <a:t>- Hvordan bruke det i hverdagen og på jobb</a:t>
          </a:r>
        </a:p>
      </dgm:t>
    </dgm:pt>
    <dgm:pt modelId="{BCB750D1-783D-4894-8604-17B2F3D406EE}" type="parTrans" cxnId="{B5D5187C-52A3-4889-98C9-9D5C01AB9375}">
      <dgm:prSet/>
      <dgm:spPr/>
      <dgm:t>
        <a:bodyPr/>
        <a:lstStyle/>
        <a:p>
          <a:endParaRPr lang="en-US"/>
        </a:p>
      </dgm:t>
    </dgm:pt>
    <dgm:pt modelId="{41277384-7633-46CD-B969-39993116D14E}" type="sibTrans" cxnId="{B5D5187C-52A3-4889-98C9-9D5C01AB9375}">
      <dgm:prSet/>
      <dgm:spPr/>
      <dgm:t>
        <a:bodyPr/>
        <a:lstStyle/>
        <a:p>
          <a:endParaRPr lang="en-US"/>
        </a:p>
      </dgm:t>
    </dgm:pt>
    <dgm:pt modelId="{CD05CE2E-0201-482F-80DC-3DA3CBF5CB8A}">
      <dgm:prSet/>
      <dgm:spPr/>
      <dgm:t>
        <a:bodyPr/>
        <a:lstStyle/>
        <a:p>
          <a:r>
            <a:rPr lang="en-US"/>
            <a:t>- Hvordan skrive gode prompts</a:t>
          </a:r>
        </a:p>
      </dgm:t>
    </dgm:pt>
    <dgm:pt modelId="{1F93D79F-20C9-4E3F-BF9A-D44BB5C14EB5}" type="parTrans" cxnId="{9DBBE062-3378-42BF-991E-6B336A4CDC9D}">
      <dgm:prSet/>
      <dgm:spPr/>
      <dgm:t>
        <a:bodyPr/>
        <a:lstStyle/>
        <a:p>
          <a:endParaRPr lang="en-US"/>
        </a:p>
      </dgm:t>
    </dgm:pt>
    <dgm:pt modelId="{C4B0653F-DBFC-40D7-9D04-6155B3E89582}" type="sibTrans" cxnId="{9DBBE062-3378-42BF-991E-6B336A4CDC9D}">
      <dgm:prSet/>
      <dgm:spPr/>
      <dgm:t>
        <a:bodyPr/>
        <a:lstStyle/>
        <a:p>
          <a:endParaRPr lang="en-US"/>
        </a:p>
      </dgm:t>
    </dgm:pt>
    <dgm:pt modelId="{02E3D092-B4D2-45C0-9E03-2E167717F0CF}">
      <dgm:prSet/>
      <dgm:spPr/>
      <dgm:t>
        <a:bodyPr/>
        <a:lstStyle/>
        <a:p>
          <a:r>
            <a:rPr lang="en-US"/>
            <a:t>- At du ikke trenger teknisk bakgrunn for å bruke AI</a:t>
          </a:r>
        </a:p>
      </dgm:t>
    </dgm:pt>
    <dgm:pt modelId="{7B89944A-7CA9-4A87-B3A7-033B536902C3}" type="parTrans" cxnId="{57BA0FD8-CFE0-43F4-96CE-8CA51826202D}">
      <dgm:prSet/>
      <dgm:spPr/>
      <dgm:t>
        <a:bodyPr/>
        <a:lstStyle/>
        <a:p>
          <a:endParaRPr lang="en-US"/>
        </a:p>
      </dgm:t>
    </dgm:pt>
    <dgm:pt modelId="{E44885DB-47A1-49FB-89AE-AE8580086897}" type="sibTrans" cxnId="{57BA0FD8-CFE0-43F4-96CE-8CA51826202D}">
      <dgm:prSet/>
      <dgm:spPr/>
      <dgm:t>
        <a:bodyPr/>
        <a:lstStyle/>
        <a:p>
          <a:endParaRPr lang="en-US"/>
        </a:p>
      </dgm:t>
    </dgm:pt>
    <dgm:pt modelId="{D2939ACF-C798-4FFA-890A-EA4E57D01B08}" type="pres">
      <dgm:prSet presAssocID="{F14BE1A8-BF29-4B39-B1B5-BB74EE4F7762}" presName="linear" presStyleCnt="0">
        <dgm:presLayoutVars>
          <dgm:animLvl val="lvl"/>
          <dgm:resizeHandles val="exact"/>
        </dgm:presLayoutVars>
      </dgm:prSet>
      <dgm:spPr/>
    </dgm:pt>
    <dgm:pt modelId="{AB2F5582-958B-4F89-994B-A5A391F5C85F}" type="pres">
      <dgm:prSet presAssocID="{C66BAFC2-4E11-45F1-BE51-8B1DBE3A207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C3098E-FFA6-4EFA-9D59-F80E24FBD2E7}" type="pres">
      <dgm:prSet presAssocID="{CCF75062-0976-4E3D-8014-01B86586E4B6}" presName="spacer" presStyleCnt="0"/>
      <dgm:spPr/>
    </dgm:pt>
    <dgm:pt modelId="{196A4414-509C-4C5B-989C-4809BD0F2D85}" type="pres">
      <dgm:prSet presAssocID="{B434A645-7B8E-4C1B-8173-A4933619B4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149B63-7CA3-4307-AC7C-2F0E03D6B27B}" type="pres">
      <dgm:prSet presAssocID="{B8039E72-79AC-488D-A62E-259CEAF5F640}" presName="spacer" presStyleCnt="0"/>
      <dgm:spPr/>
    </dgm:pt>
    <dgm:pt modelId="{AF73574A-3FE1-4E80-8C73-32143D0578C8}" type="pres">
      <dgm:prSet presAssocID="{A183B1FC-8BFB-44E0-8A72-1A5AC1DA82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18E8C8-3661-483A-A7DA-C2DAE94727E0}" type="pres">
      <dgm:prSet presAssocID="{41277384-7633-46CD-B969-39993116D14E}" presName="spacer" presStyleCnt="0"/>
      <dgm:spPr/>
    </dgm:pt>
    <dgm:pt modelId="{5C3D117C-0BDE-4C68-941A-D8F284E7D1E9}" type="pres">
      <dgm:prSet presAssocID="{CD05CE2E-0201-482F-80DC-3DA3CBF5CB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9259B72-455B-4754-9E13-19C1801D9C9B}" type="pres">
      <dgm:prSet presAssocID="{C4B0653F-DBFC-40D7-9D04-6155B3E89582}" presName="spacer" presStyleCnt="0"/>
      <dgm:spPr/>
    </dgm:pt>
    <dgm:pt modelId="{35116424-29A7-4B0C-AD29-02F187F668CF}" type="pres">
      <dgm:prSet presAssocID="{02E3D092-B4D2-45C0-9E03-2E167717F0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804C25-625D-469F-A458-C23B98A5A6C5}" type="presOf" srcId="{B434A645-7B8E-4C1B-8173-A4933619B44E}" destId="{196A4414-509C-4C5B-989C-4809BD0F2D85}" srcOrd="0" destOrd="0" presId="urn:microsoft.com/office/officeart/2005/8/layout/vList2"/>
    <dgm:cxn modelId="{8B680F3E-FA6E-4127-BD5D-B4F6018B52C3}" srcId="{F14BE1A8-BF29-4B39-B1B5-BB74EE4F7762}" destId="{C66BAFC2-4E11-45F1-BE51-8B1DBE3A2075}" srcOrd="0" destOrd="0" parTransId="{9EC3FF0B-6792-402F-B7F3-4E8F7BFD5FD9}" sibTransId="{CCF75062-0976-4E3D-8014-01B86586E4B6}"/>
    <dgm:cxn modelId="{9DBBE062-3378-42BF-991E-6B336A4CDC9D}" srcId="{F14BE1A8-BF29-4B39-B1B5-BB74EE4F7762}" destId="{CD05CE2E-0201-482F-80DC-3DA3CBF5CB8A}" srcOrd="3" destOrd="0" parTransId="{1F93D79F-20C9-4E3F-BF9A-D44BB5C14EB5}" sibTransId="{C4B0653F-DBFC-40D7-9D04-6155B3E89582}"/>
    <dgm:cxn modelId="{69F7FF65-F88D-43AD-8B93-B8EBCAD63F66}" type="presOf" srcId="{CD05CE2E-0201-482F-80DC-3DA3CBF5CB8A}" destId="{5C3D117C-0BDE-4C68-941A-D8F284E7D1E9}" srcOrd="0" destOrd="0" presId="urn:microsoft.com/office/officeart/2005/8/layout/vList2"/>
    <dgm:cxn modelId="{33DBFF6E-1852-4C9C-BC78-6D2AC84766DD}" type="presOf" srcId="{A183B1FC-8BFB-44E0-8A72-1A5AC1DA8250}" destId="{AF73574A-3FE1-4E80-8C73-32143D0578C8}" srcOrd="0" destOrd="0" presId="urn:microsoft.com/office/officeart/2005/8/layout/vList2"/>
    <dgm:cxn modelId="{B5D5187C-52A3-4889-98C9-9D5C01AB9375}" srcId="{F14BE1A8-BF29-4B39-B1B5-BB74EE4F7762}" destId="{A183B1FC-8BFB-44E0-8A72-1A5AC1DA8250}" srcOrd="2" destOrd="0" parTransId="{BCB750D1-783D-4894-8604-17B2F3D406EE}" sibTransId="{41277384-7633-46CD-B969-39993116D14E}"/>
    <dgm:cxn modelId="{EFAD6D8F-A432-497B-A349-810D44B4820B}" type="presOf" srcId="{F14BE1A8-BF29-4B39-B1B5-BB74EE4F7762}" destId="{D2939ACF-C798-4FFA-890A-EA4E57D01B08}" srcOrd="0" destOrd="0" presId="urn:microsoft.com/office/officeart/2005/8/layout/vList2"/>
    <dgm:cxn modelId="{3C1A1F90-E25F-4459-A759-EF26E3DB22B3}" type="presOf" srcId="{C66BAFC2-4E11-45F1-BE51-8B1DBE3A2075}" destId="{AB2F5582-958B-4F89-994B-A5A391F5C85F}" srcOrd="0" destOrd="0" presId="urn:microsoft.com/office/officeart/2005/8/layout/vList2"/>
    <dgm:cxn modelId="{818FE2BB-ADDB-4784-BB2E-D76EAF041CFA}" srcId="{F14BE1A8-BF29-4B39-B1B5-BB74EE4F7762}" destId="{B434A645-7B8E-4C1B-8173-A4933619B44E}" srcOrd="1" destOrd="0" parTransId="{72266116-6988-4053-B08C-BC9BAB8CB9E7}" sibTransId="{B8039E72-79AC-488D-A62E-259CEAF5F640}"/>
    <dgm:cxn modelId="{57BA0FD8-CFE0-43F4-96CE-8CA51826202D}" srcId="{F14BE1A8-BF29-4B39-B1B5-BB74EE4F7762}" destId="{02E3D092-B4D2-45C0-9E03-2E167717F0CF}" srcOrd="4" destOrd="0" parTransId="{7B89944A-7CA9-4A87-B3A7-033B536902C3}" sibTransId="{E44885DB-47A1-49FB-89AE-AE8580086897}"/>
    <dgm:cxn modelId="{E17721E9-7B0C-4506-98A6-1A01BDE37155}" type="presOf" srcId="{02E3D092-B4D2-45C0-9E03-2E167717F0CF}" destId="{35116424-29A7-4B0C-AD29-02F187F668CF}" srcOrd="0" destOrd="0" presId="urn:microsoft.com/office/officeart/2005/8/layout/vList2"/>
    <dgm:cxn modelId="{AE5E04F2-CF7E-4EB5-9391-55C5EFFCBB95}" type="presParOf" srcId="{D2939ACF-C798-4FFA-890A-EA4E57D01B08}" destId="{AB2F5582-958B-4F89-994B-A5A391F5C85F}" srcOrd="0" destOrd="0" presId="urn:microsoft.com/office/officeart/2005/8/layout/vList2"/>
    <dgm:cxn modelId="{6C6BF202-F457-4A48-BA54-F2C38C80BE4E}" type="presParOf" srcId="{D2939ACF-C798-4FFA-890A-EA4E57D01B08}" destId="{8BC3098E-FFA6-4EFA-9D59-F80E24FBD2E7}" srcOrd="1" destOrd="0" presId="urn:microsoft.com/office/officeart/2005/8/layout/vList2"/>
    <dgm:cxn modelId="{C7B929A6-ACA4-478E-945F-8F58AFDE3CF8}" type="presParOf" srcId="{D2939ACF-C798-4FFA-890A-EA4E57D01B08}" destId="{196A4414-509C-4C5B-989C-4809BD0F2D85}" srcOrd="2" destOrd="0" presId="urn:microsoft.com/office/officeart/2005/8/layout/vList2"/>
    <dgm:cxn modelId="{5C2C6297-BB04-4F5F-BA1E-3B02192BF9F8}" type="presParOf" srcId="{D2939ACF-C798-4FFA-890A-EA4E57D01B08}" destId="{BE149B63-7CA3-4307-AC7C-2F0E03D6B27B}" srcOrd="3" destOrd="0" presId="urn:microsoft.com/office/officeart/2005/8/layout/vList2"/>
    <dgm:cxn modelId="{95B1213A-CC45-4FE0-9724-03F7D11F728F}" type="presParOf" srcId="{D2939ACF-C798-4FFA-890A-EA4E57D01B08}" destId="{AF73574A-3FE1-4E80-8C73-32143D0578C8}" srcOrd="4" destOrd="0" presId="urn:microsoft.com/office/officeart/2005/8/layout/vList2"/>
    <dgm:cxn modelId="{4A75C969-9D72-4C01-85A1-5AF0072A18BB}" type="presParOf" srcId="{D2939ACF-C798-4FFA-890A-EA4E57D01B08}" destId="{3A18E8C8-3661-483A-A7DA-C2DAE94727E0}" srcOrd="5" destOrd="0" presId="urn:microsoft.com/office/officeart/2005/8/layout/vList2"/>
    <dgm:cxn modelId="{92EAD04E-1336-4724-9831-DB9ACE3F2375}" type="presParOf" srcId="{D2939ACF-C798-4FFA-890A-EA4E57D01B08}" destId="{5C3D117C-0BDE-4C68-941A-D8F284E7D1E9}" srcOrd="6" destOrd="0" presId="urn:microsoft.com/office/officeart/2005/8/layout/vList2"/>
    <dgm:cxn modelId="{68D741CB-51B4-41BC-911B-B522E74C1E62}" type="presParOf" srcId="{D2939ACF-C798-4FFA-890A-EA4E57D01B08}" destId="{59259B72-455B-4754-9E13-19C1801D9C9B}" srcOrd="7" destOrd="0" presId="urn:microsoft.com/office/officeart/2005/8/layout/vList2"/>
    <dgm:cxn modelId="{4FBBA650-D302-47FA-BFAD-100B5B72A1A9}" type="presParOf" srcId="{D2939ACF-C798-4FFA-890A-EA4E57D01B08}" destId="{35116424-29A7-4B0C-AD29-02F187F668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1971B-3DD6-4083-9A39-D6DA724C79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A48D0B-DFB0-4331-B877-340DA76E316A}">
      <dgm:prSet/>
      <dgm:spPr/>
      <dgm:t>
        <a:bodyPr/>
        <a:lstStyle/>
        <a:p>
          <a:r>
            <a:rPr lang="en-US"/>
            <a:t>----------------</a:t>
          </a:r>
        </a:p>
      </dgm:t>
    </dgm:pt>
    <dgm:pt modelId="{317D1869-E049-4714-9032-9693C998AC0A}" type="parTrans" cxnId="{AD0946C2-604D-459D-9EAC-F04B2265DD86}">
      <dgm:prSet/>
      <dgm:spPr/>
      <dgm:t>
        <a:bodyPr/>
        <a:lstStyle/>
        <a:p>
          <a:endParaRPr lang="en-US"/>
        </a:p>
      </dgm:t>
    </dgm:pt>
    <dgm:pt modelId="{B6049CEF-2420-4A85-AF70-4AC5FF976F2D}" type="sibTrans" cxnId="{AD0946C2-604D-459D-9EAC-F04B2265DD86}">
      <dgm:prSet/>
      <dgm:spPr/>
      <dgm:t>
        <a:bodyPr/>
        <a:lstStyle/>
        <a:p>
          <a:endParaRPr lang="en-US"/>
        </a:p>
      </dgm:t>
    </dgm:pt>
    <dgm:pt modelId="{DD10D249-BD4E-43EB-B380-6B6CDD65CE4A}">
      <dgm:prSet/>
      <dgm:spPr/>
      <dgm:t>
        <a:bodyPr/>
        <a:lstStyle/>
        <a:p>
          <a:r>
            <a:rPr lang="en-US"/>
            <a:t>- Prøv å bruke ChatGPT i små oppgaver daglig</a:t>
          </a:r>
        </a:p>
      </dgm:t>
    </dgm:pt>
    <dgm:pt modelId="{CABCDE0B-5484-45EC-9580-FB6618DD666C}" type="parTrans" cxnId="{7B84494A-3052-4D28-9F54-28DE603FB5D3}">
      <dgm:prSet/>
      <dgm:spPr/>
      <dgm:t>
        <a:bodyPr/>
        <a:lstStyle/>
        <a:p>
          <a:endParaRPr lang="en-US"/>
        </a:p>
      </dgm:t>
    </dgm:pt>
    <dgm:pt modelId="{6E69E3D7-164E-42BA-9F0D-49E39A09FEEA}" type="sibTrans" cxnId="{7B84494A-3052-4D28-9F54-28DE603FB5D3}">
      <dgm:prSet/>
      <dgm:spPr/>
      <dgm:t>
        <a:bodyPr/>
        <a:lstStyle/>
        <a:p>
          <a:endParaRPr lang="en-US"/>
        </a:p>
      </dgm:t>
    </dgm:pt>
    <dgm:pt modelId="{31D02C88-985F-445D-8FE4-5FA58DBEC515}">
      <dgm:prSet/>
      <dgm:spPr/>
      <dgm:t>
        <a:bodyPr/>
        <a:lstStyle/>
        <a:p>
          <a:r>
            <a:rPr lang="en-US"/>
            <a:t>- Utforsk Canva AI eller Notion AI videre</a:t>
          </a:r>
        </a:p>
      </dgm:t>
    </dgm:pt>
    <dgm:pt modelId="{6612DEFF-0BA4-4E67-B551-45CCA7D017F6}" type="parTrans" cxnId="{C27BA77F-D7BB-42AB-8EA5-749A06483976}">
      <dgm:prSet/>
      <dgm:spPr/>
      <dgm:t>
        <a:bodyPr/>
        <a:lstStyle/>
        <a:p>
          <a:endParaRPr lang="en-US"/>
        </a:p>
      </dgm:t>
    </dgm:pt>
    <dgm:pt modelId="{07289643-8ABA-4E83-955A-7ABB67F0442E}" type="sibTrans" cxnId="{C27BA77F-D7BB-42AB-8EA5-749A06483976}">
      <dgm:prSet/>
      <dgm:spPr/>
      <dgm:t>
        <a:bodyPr/>
        <a:lstStyle/>
        <a:p>
          <a:endParaRPr lang="en-US"/>
        </a:p>
      </dgm:t>
    </dgm:pt>
    <dgm:pt modelId="{1EA33570-F28E-4EE0-90AD-1F97EFA960B2}">
      <dgm:prSet/>
      <dgm:spPr/>
      <dgm:t>
        <a:bodyPr/>
        <a:lstStyle/>
        <a:p>
          <a:r>
            <a:rPr lang="en-US"/>
            <a:t>- Meld deg på nyhetsbrev eller følg AI-kanaler</a:t>
          </a:r>
        </a:p>
      </dgm:t>
    </dgm:pt>
    <dgm:pt modelId="{644E60C4-37D4-4733-899E-AC05892E866E}" type="parTrans" cxnId="{B78889C8-E220-4CF3-81B6-608249E86370}">
      <dgm:prSet/>
      <dgm:spPr/>
      <dgm:t>
        <a:bodyPr/>
        <a:lstStyle/>
        <a:p>
          <a:endParaRPr lang="en-US"/>
        </a:p>
      </dgm:t>
    </dgm:pt>
    <dgm:pt modelId="{67009B61-146E-427B-8B3A-A2DE47D81E8A}" type="sibTrans" cxnId="{B78889C8-E220-4CF3-81B6-608249E86370}">
      <dgm:prSet/>
      <dgm:spPr/>
      <dgm:t>
        <a:bodyPr/>
        <a:lstStyle/>
        <a:p>
          <a:endParaRPr lang="en-US"/>
        </a:p>
      </dgm:t>
    </dgm:pt>
    <dgm:pt modelId="{985D90BA-1DD1-41E8-AAC1-268149A0C377}" type="pres">
      <dgm:prSet presAssocID="{A121971B-3DD6-4083-9A39-D6DA724C79DC}" presName="root" presStyleCnt="0">
        <dgm:presLayoutVars>
          <dgm:dir/>
          <dgm:resizeHandles val="exact"/>
        </dgm:presLayoutVars>
      </dgm:prSet>
      <dgm:spPr/>
    </dgm:pt>
    <dgm:pt modelId="{383C9BAF-C4FB-4AE1-BB3E-A904B02FC440}" type="pres">
      <dgm:prSet presAssocID="{DCA48D0B-DFB0-4331-B877-340DA76E316A}" presName="compNode" presStyleCnt="0"/>
      <dgm:spPr/>
    </dgm:pt>
    <dgm:pt modelId="{8B397972-A0FE-43C4-BA84-DF5A2E92514F}" type="pres">
      <dgm:prSet presAssocID="{DCA48D0B-DFB0-4331-B877-340DA76E316A}" presName="bgRect" presStyleLbl="bgShp" presStyleIdx="0" presStyleCnt="4"/>
      <dgm:spPr/>
    </dgm:pt>
    <dgm:pt modelId="{7AE573C0-A1E9-425B-9777-0621EC17CA2D}" type="pres">
      <dgm:prSet presAssocID="{DCA48D0B-DFB0-4331-B877-340DA76E31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AFAB65A-86C2-4FDD-8EAE-1810E7E13BF9}" type="pres">
      <dgm:prSet presAssocID="{DCA48D0B-DFB0-4331-B877-340DA76E316A}" presName="spaceRect" presStyleCnt="0"/>
      <dgm:spPr/>
    </dgm:pt>
    <dgm:pt modelId="{331BE5C6-A402-4158-92E0-6840432095C9}" type="pres">
      <dgm:prSet presAssocID="{DCA48D0B-DFB0-4331-B877-340DA76E316A}" presName="parTx" presStyleLbl="revTx" presStyleIdx="0" presStyleCnt="4">
        <dgm:presLayoutVars>
          <dgm:chMax val="0"/>
          <dgm:chPref val="0"/>
        </dgm:presLayoutVars>
      </dgm:prSet>
      <dgm:spPr/>
    </dgm:pt>
    <dgm:pt modelId="{76CC6573-EE5D-4B91-86AB-5F0A9700AAC8}" type="pres">
      <dgm:prSet presAssocID="{B6049CEF-2420-4A85-AF70-4AC5FF976F2D}" presName="sibTrans" presStyleCnt="0"/>
      <dgm:spPr/>
    </dgm:pt>
    <dgm:pt modelId="{FA31D7FC-5C84-46CD-B390-1E7BDF564151}" type="pres">
      <dgm:prSet presAssocID="{DD10D249-BD4E-43EB-B380-6B6CDD65CE4A}" presName="compNode" presStyleCnt="0"/>
      <dgm:spPr/>
    </dgm:pt>
    <dgm:pt modelId="{E26B792B-6E30-435A-BB3F-A79EF54BE4A3}" type="pres">
      <dgm:prSet presAssocID="{DD10D249-BD4E-43EB-B380-6B6CDD65CE4A}" presName="bgRect" presStyleLbl="bgShp" presStyleIdx="1" presStyleCnt="4"/>
      <dgm:spPr/>
    </dgm:pt>
    <dgm:pt modelId="{BF1CF15C-67B8-4678-9CE1-94BDD6551753}" type="pres">
      <dgm:prSet presAssocID="{DD10D249-BD4E-43EB-B380-6B6CDD65CE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6C7969-7D9B-4DB6-9578-0FB91CD3DF7D}" type="pres">
      <dgm:prSet presAssocID="{DD10D249-BD4E-43EB-B380-6B6CDD65CE4A}" presName="spaceRect" presStyleCnt="0"/>
      <dgm:spPr/>
    </dgm:pt>
    <dgm:pt modelId="{1CC9FB53-6FF7-4E18-9C81-14FFD92EB5FA}" type="pres">
      <dgm:prSet presAssocID="{DD10D249-BD4E-43EB-B380-6B6CDD65CE4A}" presName="parTx" presStyleLbl="revTx" presStyleIdx="1" presStyleCnt="4">
        <dgm:presLayoutVars>
          <dgm:chMax val="0"/>
          <dgm:chPref val="0"/>
        </dgm:presLayoutVars>
      </dgm:prSet>
      <dgm:spPr/>
    </dgm:pt>
    <dgm:pt modelId="{27CC4F04-32AC-4B55-A49C-D33A292861D7}" type="pres">
      <dgm:prSet presAssocID="{6E69E3D7-164E-42BA-9F0D-49E39A09FEEA}" presName="sibTrans" presStyleCnt="0"/>
      <dgm:spPr/>
    </dgm:pt>
    <dgm:pt modelId="{6614B05A-AC6E-4704-B189-62CAAB6322E0}" type="pres">
      <dgm:prSet presAssocID="{31D02C88-985F-445D-8FE4-5FA58DBEC515}" presName="compNode" presStyleCnt="0"/>
      <dgm:spPr/>
    </dgm:pt>
    <dgm:pt modelId="{22F303B8-6D48-409D-9A23-55371D32010F}" type="pres">
      <dgm:prSet presAssocID="{31D02C88-985F-445D-8FE4-5FA58DBEC515}" presName="bgRect" presStyleLbl="bgShp" presStyleIdx="2" presStyleCnt="4"/>
      <dgm:spPr/>
    </dgm:pt>
    <dgm:pt modelId="{B075977C-1DD2-4CBA-82BC-475261BCF503}" type="pres">
      <dgm:prSet presAssocID="{31D02C88-985F-445D-8FE4-5FA58DBEC5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75A82A5-912B-4914-83A0-3106A10CCE85}" type="pres">
      <dgm:prSet presAssocID="{31D02C88-985F-445D-8FE4-5FA58DBEC515}" presName="spaceRect" presStyleCnt="0"/>
      <dgm:spPr/>
    </dgm:pt>
    <dgm:pt modelId="{55D269B9-4D59-4DFD-A7B0-479620EDD71D}" type="pres">
      <dgm:prSet presAssocID="{31D02C88-985F-445D-8FE4-5FA58DBEC515}" presName="parTx" presStyleLbl="revTx" presStyleIdx="2" presStyleCnt="4">
        <dgm:presLayoutVars>
          <dgm:chMax val="0"/>
          <dgm:chPref val="0"/>
        </dgm:presLayoutVars>
      </dgm:prSet>
      <dgm:spPr/>
    </dgm:pt>
    <dgm:pt modelId="{A5B7C306-89A1-48D1-BB57-64028F4B6536}" type="pres">
      <dgm:prSet presAssocID="{07289643-8ABA-4E83-955A-7ABB67F0442E}" presName="sibTrans" presStyleCnt="0"/>
      <dgm:spPr/>
    </dgm:pt>
    <dgm:pt modelId="{4719179E-41FB-4D8E-BA28-6485C953409C}" type="pres">
      <dgm:prSet presAssocID="{1EA33570-F28E-4EE0-90AD-1F97EFA960B2}" presName="compNode" presStyleCnt="0"/>
      <dgm:spPr/>
    </dgm:pt>
    <dgm:pt modelId="{8D795D36-2257-430D-99DC-9053ECFF3C9B}" type="pres">
      <dgm:prSet presAssocID="{1EA33570-F28E-4EE0-90AD-1F97EFA960B2}" presName="bgRect" presStyleLbl="bgShp" presStyleIdx="3" presStyleCnt="4"/>
      <dgm:spPr/>
    </dgm:pt>
    <dgm:pt modelId="{AA456E12-2766-4C0B-912A-C2D5B3D1C8ED}" type="pres">
      <dgm:prSet presAssocID="{1EA33570-F28E-4EE0-90AD-1F97EFA960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post"/>
        </a:ext>
      </dgm:extLst>
    </dgm:pt>
    <dgm:pt modelId="{DC44A91C-AAED-432C-A3FB-48D9F8A6D821}" type="pres">
      <dgm:prSet presAssocID="{1EA33570-F28E-4EE0-90AD-1F97EFA960B2}" presName="spaceRect" presStyleCnt="0"/>
      <dgm:spPr/>
    </dgm:pt>
    <dgm:pt modelId="{81CDEBE8-E46A-4671-AFDE-E8C6F24CC8E0}" type="pres">
      <dgm:prSet presAssocID="{1EA33570-F28E-4EE0-90AD-1F97EFA960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214002-08F0-4F17-B393-B4D24C8ED88F}" type="presOf" srcId="{31D02C88-985F-445D-8FE4-5FA58DBEC515}" destId="{55D269B9-4D59-4DFD-A7B0-479620EDD71D}" srcOrd="0" destOrd="0" presId="urn:microsoft.com/office/officeart/2018/2/layout/IconVerticalSolidList"/>
    <dgm:cxn modelId="{FD1E045D-C4E5-4428-B040-D2EEA09A20F8}" type="presOf" srcId="{DD10D249-BD4E-43EB-B380-6B6CDD65CE4A}" destId="{1CC9FB53-6FF7-4E18-9C81-14FFD92EB5FA}" srcOrd="0" destOrd="0" presId="urn:microsoft.com/office/officeart/2018/2/layout/IconVerticalSolidList"/>
    <dgm:cxn modelId="{7B84494A-3052-4D28-9F54-28DE603FB5D3}" srcId="{A121971B-3DD6-4083-9A39-D6DA724C79DC}" destId="{DD10D249-BD4E-43EB-B380-6B6CDD65CE4A}" srcOrd="1" destOrd="0" parTransId="{CABCDE0B-5484-45EC-9580-FB6618DD666C}" sibTransId="{6E69E3D7-164E-42BA-9F0D-49E39A09FEEA}"/>
    <dgm:cxn modelId="{004BDA55-F905-4656-90E1-24670CB5606A}" type="presOf" srcId="{DCA48D0B-DFB0-4331-B877-340DA76E316A}" destId="{331BE5C6-A402-4158-92E0-6840432095C9}" srcOrd="0" destOrd="0" presId="urn:microsoft.com/office/officeart/2018/2/layout/IconVerticalSolidList"/>
    <dgm:cxn modelId="{C27BA77F-D7BB-42AB-8EA5-749A06483976}" srcId="{A121971B-3DD6-4083-9A39-D6DA724C79DC}" destId="{31D02C88-985F-445D-8FE4-5FA58DBEC515}" srcOrd="2" destOrd="0" parTransId="{6612DEFF-0BA4-4E67-B551-45CCA7D017F6}" sibTransId="{07289643-8ABA-4E83-955A-7ABB67F0442E}"/>
    <dgm:cxn modelId="{6883688A-BADA-45E8-A5A5-17D7498C39F5}" type="presOf" srcId="{A121971B-3DD6-4083-9A39-D6DA724C79DC}" destId="{985D90BA-1DD1-41E8-AAC1-268149A0C377}" srcOrd="0" destOrd="0" presId="urn:microsoft.com/office/officeart/2018/2/layout/IconVerticalSolidList"/>
    <dgm:cxn modelId="{AD0946C2-604D-459D-9EAC-F04B2265DD86}" srcId="{A121971B-3DD6-4083-9A39-D6DA724C79DC}" destId="{DCA48D0B-DFB0-4331-B877-340DA76E316A}" srcOrd="0" destOrd="0" parTransId="{317D1869-E049-4714-9032-9693C998AC0A}" sibTransId="{B6049CEF-2420-4A85-AF70-4AC5FF976F2D}"/>
    <dgm:cxn modelId="{B78889C8-E220-4CF3-81B6-608249E86370}" srcId="{A121971B-3DD6-4083-9A39-D6DA724C79DC}" destId="{1EA33570-F28E-4EE0-90AD-1F97EFA960B2}" srcOrd="3" destOrd="0" parTransId="{644E60C4-37D4-4733-899E-AC05892E866E}" sibTransId="{67009B61-146E-427B-8B3A-A2DE47D81E8A}"/>
    <dgm:cxn modelId="{6D6A29F4-31CE-483C-97C0-84F869BCFED7}" type="presOf" srcId="{1EA33570-F28E-4EE0-90AD-1F97EFA960B2}" destId="{81CDEBE8-E46A-4671-AFDE-E8C6F24CC8E0}" srcOrd="0" destOrd="0" presId="urn:microsoft.com/office/officeart/2018/2/layout/IconVerticalSolidList"/>
    <dgm:cxn modelId="{3851B134-E5D7-4FF4-89B6-0D1DCD8AEA91}" type="presParOf" srcId="{985D90BA-1DD1-41E8-AAC1-268149A0C377}" destId="{383C9BAF-C4FB-4AE1-BB3E-A904B02FC440}" srcOrd="0" destOrd="0" presId="urn:microsoft.com/office/officeart/2018/2/layout/IconVerticalSolidList"/>
    <dgm:cxn modelId="{33B63691-2E01-4B42-9649-0A10CCE909FC}" type="presParOf" srcId="{383C9BAF-C4FB-4AE1-BB3E-A904B02FC440}" destId="{8B397972-A0FE-43C4-BA84-DF5A2E92514F}" srcOrd="0" destOrd="0" presId="urn:microsoft.com/office/officeart/2018/2/layout/IconVerticalSolidList"/>
    <dgm:cxn modelId="{9070FDA0-9F71-428B-86A0-5691C1981DB0}" type="presParOf" srcId="{383C9BAF-C4FB-4AE1-BB3E-A904B02FC440}" destId="{7AE573C0-A1E9-425B-9777-0621EC17CA2D}" srcOrd="1" destOrd="0" presId="urn:microsoft.com/office/officeart/2018/2/layout/IconVerticalSolidList"/>
    <dgm:cxn modelId="{67DF13BA-742C-44E3-9957-922F8F38D53D}" type="presParOf" srcId="{383C9BAF-C4FB-4AE1-BB3E-A904B02FC440}" destId="{FAFAB65A-86C2-4FDD-8EAE-1810E7E13BF9}" srcOrd="2" destOrd="0" presId="urn:microsoft.com/office/officeart/2018/2/layout/IconVerticalSolidList"/>
    <dgm:cxn modelId="{D1F4D989-A251-4963-BBA2-D33DC6ACBE8F}" type="presParOf" srcId="{383C9BAF-C4FB-4AE1-BB3E-A904B02FC440}" destId="{331BE5C6-A402-4158-92E0-6840432095C9}" srcOrd="3" destOrd="0" presId="urn:microsoft.com/office/officeart/2018/2/layout/IconVerticalSolidList"/>
    <dgm:cxn modelId="{38C6E5C9-8277-4ED1-A96F-254636D3C443}" type="presParOf" srcId="{985D90BA-1DD1-41E8-AAC1-268149A0C377}" destId="{76CC6573-EE5D-4B91-86AB-5F0A9700AAC8}" srcOrd="1" destOrd="0" presId="urn:microsoft.com/office/officeart/2018/2/layout/IconVerticalSolidList"/>
    <dgm:cxn modelId="{73974C23-1BF3-4E3B-9342-9C04F3DD58E7}" type="presParOf" srcId="{985D90BA-1DD1-41E8-AAC1-268149A0C377}" destId="{FA31D7FC-5C84-46CD-B390-1E7BDF564151}" srcOrd="2" destOrd="0" presId="urn:microsoft.com/office/officeart/2018/2/layout/IconVerticalSolidList"/>
    <dgm:cxn modelId="{3B42A3AF-61D5-4373-B6B1-2C9A3B1BE35A}" type="presParOf" srcId="{FA31D7FC-5C84-46CD-B390-1E7BDF564151}" destId="{E26B792B-6E30-435A-BB3F-A79EF54BE4A3}" srcOrd="0" destOrd="0" presId="urn:microsoft.com/office/officeart/2018/2/layout/IconVerticalSolidList"/>
    <dgm:cxn modelId="{D6CA2139-CD40-4F14-99DB-8F689B752EEA}" type="presParOf" srcId="{FA31D7FC-5C84-46CD-B390-1E7BDF564151}" destId="{BF1CF15C-67B8-4678-9CE1-94BDD6551753}" srcOrd="1" destOrd="0" presId="urn:microsoft.com/office/officeart/2018/2/layout/IconVerticalSolidList"/>
    <dgm:cxn modelId="{FAAA19A9-4A43-4FE7-ACE5-58D926124659}" type="presParOf" srcId="{FA31D7FC-5C84-46CD-B390-1E7BDF564151}" destId="{B36C7969-7D9B-4DB6-9578-0FB91CD3DF7D}" srcOrd="2" destOrd="0" presId="urn:microsoft.com/office/officeart/2018/2/layout/IconVerticalSolidList"/>
    <dgm:cxn modelId="{F180BB8E-B07A-4B74-87D3-31CAA5CB1932}" type="presParOf" srcId="{FA31D7FC-5C84-46CD-B390-1E7BDF564151}" destId="{1CC9FB53-6FF7-4E18-9C81-14FFD92EB5FA}" srcOrd="3" destOrd="0" presId="urn:microsoft.com/office/officeart/2018/2/layout/IconVerticalSolidList"/>
    <dgm:cxn modelId="{80609D8D-AE05-43DA-A611-19B05543631A}" type="presParOf" srcId="{985D90BA-1DD1-41E8-AAC1-268149A0C377}" destId="{27CC4F04-32AC-4B55-A49C-D33A292861D7}" srcOrd="3" destOrd="0" presId="urn:microsoft.com/office/officeart/2018/2/layout/IconVerticalSolidList"/>
    <dgm:cxn modelId="{54501FAB-20AD-41C4-9775-4575D9D725DE}" type="presParOf" srcId="{985D90BA-1DD1-41E8-AAC1-268149A0C377}" destId="{6614B05A-AC6E-4704-B189-62CAAB6322E0}" srcOrd="4" destOrd="0" presId="urn:microsoft.com/office/officeart/2018/2/layout/IconVerticalSolidList"/>
    <dgm:cxn modelId="{1B206DDF-7C0F-47EB-B4EB-24C8058E605E}" type="presParOf" srcId="{6614B05A-AC6E-4704-B189-62CAAB6322E0}" destId="{22F303B8-6D48-409D-9A23-55371D32010F}" srcOrd="0" destOrd="0" presId="urn:microsoft.com/office/officeart/2018/2/layout/IconVerticalSolidList"/>
    <dgm:cxn modelId="{5232A1E5-2951-4B3D-BEC7-769AFFF1B29D}" type="presParOf" srcId="{6614B05A-AC6E-4704-B189-62CAAB6322E0}" destId="{B075977C-1DD2-4CBA-82BC-475261BCF503}" srcOrd="1" destOrd="0" presId="urn:microsoft.com/office/officeart/2018/2/layout/IconVerticalSolidList"/>
    <dgm:cxn modelId="{7433693E-DB7D-484F-BE29-7B131904EB67}" type="presParOf" srcId="{6614B05A-AC6E-4704-B189-62CAAB6322E0}" destId="{875A82A5-912B-4914-83A0-3106A10CCE85}" srcOrd="2" destOrd="0" presId="urn:microsoft.com/office/officeart/2018/2/layout/IconVerticalSolidList"/>
    <dgm:cxn modelId="{799F74FD-69A2-42B7-9CB0-23195A222F05}" type="presParOf" srcId="{6614B05A-AC6E-4704-B189-62CAAB6322E0}" destId="{55D269B9-4D59-4DFD-A7B0-479620EDD71D}" srcOrd="3" destOrd="0" presId="urn:microsoft.com/office/officeart/2018/2/layout/IconVerticalSolidList"/>
    <dgm:cxn modelId="{D226C035-E69E-4CA7-8EEA-EBBD5654A252}" type="presParOf" srcId="{985D90BA-1DD1-41E8-AAC1-268149A0C377}" destId="{A5B7C306-89A1-48D1-BB57-64028F4B6536}" srcOrd="5" destOrd="0" presId="urn:microsoft.com/office/officeart/2018/2/layout/IconVerticalSolidList"/>
    <dgm:cxn modelId="{A2D52387-B058-4543-9E1E-58B0191D6D7B}" type="presParOf" srcId="{985D90BA-1DD1-41E8-AAC1-268149A0C377}" destId="{4719179E-41FB-4D8E-BA28-6485C953409C}" srcOrd="6" destOrd="0" presId="urn:microsoft.com/office/officeart/2018/2/layout/IconVerticalSolidList"/>
    <dgm:cxn modelId="{EC9DB86C-1901-47FD-8611-DE833C7A5FA5}" type="presParOf" srcId="{4719179E-41FB-4D8E-BA28-6485C953409C}" destId="{8D795D36-2257-430D-99DC-9053ECFF3C9B}" srcOrd="0" destOrd="0" presId="urn:microsoft.com/office/officeart/2018/2/layout/IconVerticalSolidList"/>
    <dgm:cxn modelId="{F70E07A2-7804-4534-B5F0-05AD92E41E6A}" type="presParOf" srcId="{4719179E-41FB-4D8E-BA28-6485C953409C}" destId="{AA456E12-2766-4C0B-912A-C2D5B3D1C8ED}" srcOrd="1" destOrd="0" presId="urn:microsoft.com/office/officeart/2018/2/layout/IconVerticalSolidList"/>
    <dgm:cxn modelId="{DE416D53-8071-434C-AE08-BD7A84105685}" type="presParOf" srcId="{4719179E-41FB-4D8E-BA28-6485C953409C}" destId="{DC44A91C-AAED-432C-A3FB-48D9F8A6D821}" srcOrd="2" destOrd="0" presId="urn:microsoft.com/office/officeart/2018/2/layout/IconVerticalSolidList"/>
    <dgm:cxn modelId="{446854A7-BFE2-4BEF-A11E-3778E5D84479}" type="presParOf" srcId="{4719179E-41FB-4D8E-BA28-6485C953409C}" destId="{81CDEBE8-E46A-4671-AFDE-E8C6F24CC8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F5582-958B-4F89-994B-A5A391F5C85F}">
      <dsp:nvSpPr>
        <dsp:cNvPr id="0" name=""/>
        <dsp:cNvSpPr/>
      </dsp:nvSpPr>
      <dsp:spPr>
        <a:xfrm>
          <a:off x="0" y="50474"/>
          <a:ext cx="4435656" cy="9696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-------------------</a:t>
          </a:r>
        </a:p>
      </dsp:txBody>
      <dsp:txXfrm>
        <a:off x="47334" y="97808"/>
        <a:ext cx="4340988" cy="874969"/>
      </dsp:txXfrm>
    </dsp:sp>
    <dsp:sp modelId="{196A4414-509C-4C5B-989C-4809BD0F2D85}">
      <dsp:nvSpPr>
        <dsp:cNvPr id="0" name=""/>
        <dsp:cNvSpPr/>
      </dsp:nvSpPr>
      <dsp:spPr>
        <a:xfrm>
          <a:off x="0" y="1094992"/>
          <a:ext cx="4435656" cy="9696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Hva AI og ChatGPT er</a:t>
          </a:r>
        </a:p>
      </dsp:txBody>
      <dsp:txXfrm>
        <a:off x="47334" y="1142326"/>
        <a:ext cx="4340988" cy="874969"/>
      </dsp:txXfrm>
    </dsp:sp>
    <dsp:sp modelId="{AF73574A-3FE1-4E80-8C73-32143D0578C8}">
      <dsp:nvSpPr>
        <dsp:cNvPr id="0" name=""/>
        <dsp:cNvSpPr/>
      </dsp:nvSpPr>
      <dsp:spPr>
        <a:xfrm>
          <a:off x="0" y="2139509"/>
          <a:ext cx="4435656" cy="9696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Hvordan bruke det i hverdagen og på jobb</a:t>
          </a:r>
        </a:p>
      </dsp:txBody>
      <dsp:txXfrm>
        <a:off x="47334" y="2186843"/>
        <a:ext cx="4340988" cy="874969"/>
      </dsp:txXfrm>
    </dsp:sp>
    <dsp:sp modelId="{5C3D117C-0BDE-4C68-941A-D8F284E7D1E9}">
      <dsp:nvSpPr>
        <dsp:cNvPr id="0" name=""/>
        <dsp:cNvSpPr/>
      </dsp:nvSpPr>
      <dsp:spPr>
        <a:xfrm>
          <a:off x="0" y="3184027"/>
          <a:ext cx="4435656" cy="9696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Hvordan skrive gode prompts</a:t>
          </a:r>
        </a:p>
      </dsp:txBody>
      <dsp:txXfrm>
        <a:off x="47334" y="3231361"/>
        <a:ext cx="4340988" cy="874969"/>
      </dsp:txXfrm>
    </dsp:sp>
    <dsp:sp modelId="{35116424-29A7-4B0C-AD29-02F187F668CF}">
      <dsp:nvSpPr>
        <dsp:cNvPr id="0" name=""/>
        <dsp:cNvSpPr/>
      </dsp:nvSpPr>
      <dsp:spPr>
        <a:xfrm>
          <a:off x="0" y="4228544"/>
          <a:ext cx="4435656" cy="9696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At du ikke trenger teknisk bakgrunn for å bruke AI</a:t>
          </a:r>
        </a:p>
      </dsp:txBody>
      <dsp:txXfrm>
        <a:off x="47334" y="4275878"/>
        <a:ext cx="4340988" cy="874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7972-A0FE-43C4-BA84-DF5A2E92514F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573C0-A1E9-425B-9777-0621EC17CA2D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BE5C6-A402-4158-92E0-6840432095C9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----------------</a:t>
          </a:r>
        </a:p>
      </dsp:txBody>
      <dsp:txXfrm>
        <a:off x="1275192" y="2178"/>
        <a:ext cx="3160463" cy="1104063"/>
      </dsp:txXfrm>
    </dsp:sp>
    <dsp:sp modelId="{E26B792B-6E30-435A-BB3F-A79EF54BE4A3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F15C-67B8-4678-9CE1-94BDD6551753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FB53-6FF7-4E18-9C81-14FFD92EB5FA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Prøv å bruke ChatGPT i små oppgaver daglig</a:t>
          </a:r>
        </a:p>
      </dsp:txBody>
      <dsp:txXfrm>
        <a:off x="1275192" y="1382257"/>
        <a:ext cx="3160463" cy="1104063"/>
      </dsp:txXfrm>
    </dsp:sp>
    <dsp:sp modelId="{22F303B8-6D48-409D-9A23-55371D32010F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5977C-1DD2-4CBA-82BC-475261BCF503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269B9-4D59-4DFD-A7B0-479620EDD71D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Utforsk Canva AI eller Notion AI videre</a:t>
          </a:r>
        </a:p>
      </dsp:txBody>
      <dsp:txXfrm>
        <a:off x="1275192" y="2762336"/>
        <a:ext cx="3160463" cy="1104063"/>
      </dsp:txXfrm>
    </dsp:sp>
    <dsp:sp modelId="{8D795D36-2257-430D-99DC-9053ECFF3C9B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6E12-2766-4C0B-912A-C2D5B3D1C8ED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EBE8-E46A-4671-AFDE-E8C6F24CC8E0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Meld deg på nyhetsbrev eller følg AI-kanaler</a:t>
          </a:r>
        </a:p>
      </dsp:txBody>
      <dsp:txXfrm>
        <a:off x="1275192" y="4142415"/>
        <a:ext cx="3160463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0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8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1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2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Modul 5 – Oppsummering og veien videre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Del av kurset: Kom i gang med ChatGPT og AI-verktøy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262626"/>
                </a:solidFill>
              </a:rPr>
              <a:t>1. Hva har du lært?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3DAE-5658-6CFB-52FA-F180D5B61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02983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262626"/>
                </a:solidFill>
              </a:rPr>
              <a:t>2. Veien videre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7BBC7-F08E-AF0D-8650-2A8FE468C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845857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Ressurser og inspirasjon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----------------------------</a:t>
            </a:r>
          </a:p>
          <a:p>
            <a:r>
              <a:t>- https://chat.openai.com</a:t>
            </a:r>
          </a:p>
          <a:p>
            <a:r>
              <a:t>- https://www.canva.com</a:t>
            </a:r>
          </a:p>
          <a:p>
            <a:r>
              <a:t>- https://www.notion.so</a:t>
            </a:r>
          </a:p>
          <a:p>
            <a:r>
              <a:t>- YouTube: Søk etter “ChatGPT for beginners”</a:t>
            </a:r>
          </a:p>
          <a:p>
            <a:r>
              <a:t>Avslutning:</a:t>
            </a:r>
          </a:p>
          <a:p>
            <a:r>
              <a:t>-----------</a:t>
            </a:r>
          </a:p>
          <a:p>
            <a:r>
              <a:t>Takk for at du tok kurset!</a:t>
            </a:r>
          </a:p>
          <a:p>
            <a:r>
              <a:t>Husk: det viktigste er å bruke AI som et hjelpemiddel – du trenger ikke være ekspert.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</a:t>
            </a:r>
          </a:p>
          <a:p>
            <a:r>
              <a:t>Sett deg et mål for hvordan du kan bruke AI i hverdagen denne uken.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s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173</Words>
  <Application>Microsoft Office PowerPoint</Application>
  <PresentationFormat>Skjermfremvisning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Organisk</vt:lpstr>
      <vt:lpstr>Modul 5 – Oppsummering og veien videre</vt:lpstr>
      <vt:lpstr>1. Hva har du lært?</vt:lpstr>
      <vt:lpstr>2. Veien videre</vt:lpstr>
      <vt:lpstr>3. Ressurser og inspirasjon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2025-06-19T10:22:53Z</dcterms:modified>
  <cp:category/>
</cp:coreProperties>
</file>