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diagrams/_rels/data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5.png"/><Relationship Id="rId6" Type="http://schemas.openxmlformats.org/officeDocument/2006/relationships/image" Target="../media/image6.svg"/></Relationships>
</file>

<file path=ppt/diagrams/_rels/data2.xml.rels><?xml version='1.0' encoding='UTF-8' standalone='yes'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sv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image" Target="../media/image11.png"/><Relationship Id="rId6" Type="http://schemas.openxmlformats.org/officeDocument/2006/relationships/image" Target="../media/image12.svg"/></Relationships>
</file>

<file path=ppt/diagrams/_rels/data3.xml.rels><?xml version='1.0' encoding='UTF-8' standalone='yes'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svg"/><Relationship Id="rId3" Type="http://schemas.openxmlformats.org/officeDocument/2006/relationships/image" Target="../media/image15.png"/><Relationship Id="rId4" Type="http://schemas.openxmlformats.org/officeDocument/2006/relationships/image" Target="../media/image16.svg"/><Relationship Id="rId5" Type="http://schemas.openxmlformats.org/officeDocument/2006/relationships/image" Target="../media/image17.png"/><Relationship Id="rId6" Type="http://schemas.openxmlformats.org/officeDocument/2006/relationships/image" Target="../media/image18.svg"/></Relationships>
</file>

<file path=ppt/diagrams/_rels/drawing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5.png"/><Relationship Id="rId6" Type="http://schemas.openxmlformats.org/officeDocument/2006/relationships/image" Target="../media/image6.svg"/></Relationships>
</file>

<file path=ppt/diagrams/_rels/drawing2.xml.rels><?xml version='1.0' encoding='UTF-8' standalone='yes'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sv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image" Target="../media/image11.png"/><Relationship Id="rId6" Type="http://schemas.openxmlformats.org/officeDocument/2006/relationships/image" Target="../media/image12.svg"/></Relationships>
</file>

<file path=ppt/diagrams/_rels/drawing3.xml.rels><?xml version='1.0' encoding='UTF-8' standalone='yes'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svg"/><Relationship Id="rId3" Type="http://schemas.openxmlformats.org/officeDocument/2006/relationships/image" Target="../media/image15.png"/><Relationship Id="rId4" Type="http://schemas.openxmlformats.org/officeDocument/2006/relationships/image" Target="../media/image16.svg"/><Relationship Id="rId5" Type="http://schemas.openxmlformats.org/officeDocument/2006/relationships/image" Target="../media/image17.png"/><Relationship Id="rId6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B161F8-CD90-42EB-B8AC-EF40399B74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D590E3-0D58-414F-BF51-0BAD71C9E05F}">
      <dgm:prSet/>
      <dgm:spPr/>
      <dgm:t>
        <a:bodyPr/>
        <a:lstStyle/>
        <a:p>
          <a:r>
            <a:rPr lang="en-US"/>
            <a:t>• Hjelper deg med formuleringer og struktur</a:t>
          </a:r>
        </a:p>
      </dgm:t>
    </dgm:pt>
    <dgm:pt modelId="{BF48C51C-441D-4397-8D11-C7BB5FAA101A}" type="parTrans" cxnId="{E59F37BE-5721-4229-B52E-09FB512F6DBA}">
      <dgm:prSet/>
      <dgm:spPr/>
      <dgm:t>
        <a:bodyPr/>
        <a:lstStyle/>
        <a:p>
          <a:endParaRPr lang="en-US"/>
        </a:p>
      </dgm:t>
    </dgm:pt>
    <dgm:pt modelId="{8302A6DE-FA44-4515-ABAB-87B39E736CFA}" type="sibTrans" cxnId="{E59F37BE-5721-4229-B52E-09FB512F6DBA}">
      <dgm:prSet/>
      <dgm:spPr/>
      <dgm:t>
        <a:bodyPr/>
        <a:lstStyle/>
        <a:p>
          <a:endParaRPr lang="en-US"/>
        </a:p>
      </dgm:t>
    </dgm:pt>
    <dgm:pt modelId="{FB2FE99E-1F93-4666-97D3-7E8F66658DC9}">
      <dgm:prSet/>
      <dgm:spPr/>
      <dgm:t>
        <a:bodyPr/>
        <a:lstStyle/>
        <a:p>
          <a:r>
            <a:rPr lang="en-US"/>
            <a:t>• Gir forslag til forbedring av tone og stil</a:t>
          </a:r>
        </a:p>
      </dgm:t>
    </dgm:pt>
    <dgm:pt modelId="{B2E3E2EA-AACF-4B28-AD40-7E9FBF59F801}" type="parTrans" cxnId="{ACFF6927-1422-444B-8F2A-0F70905A7CAC}">
      <dgm:prSet/>
      <dgm:spPr/>
      <dgm:t>
        <a:bodyPr/>
        <a:lstStyle/>
        <a:p>
          <a:endParaRPr lang="en-US"/>
        </a:p>
      </dgm:t>
    </dgm:pt>
    <dgm:pt modelId="{5D364477-460C-4A7B-B9D2-12F90291102B}" type="sibTrans" cxnId="{ACFF6927-1422-444B-8F2A-0F70905A7CAC}">
      <dgm:prSet/>
      <dgm:spPr/>
      <dgm:t>
        <a:bodyPr/>
        <a:lstStyle/>
        <a:p>
          <a:endParaRPr lang="en-US"/>
        </a:p>
      </dgm:t>
    </dgm:pt>
    <dgm:pt modelId="{6763E71B-FA8C-4934-A9CB-4924896EFE69}">
      <dgm:prSet/>
      <dgm:spPr/>
      <dgm:t>
        <a:bodyPr/>
        <a:lstStyle/>
        <a:p>
          <a:r>
            <a:rPr lang="en-US"/>
            <a:t>• Skriver utkast til e-post, rapporter, referater</a:t>
          </a:r>
        </a:p>
      </dgm:t>
    </dgm:pt>
    <dgm:pt modelId="{3F15BB02-1D57-4F50-81CA-957E86600D82}" type="parTrans" cxnId="{5AC9F32A-ECC5-4D4A-BEEF-EF8498DF2DD9}">
      <dgm:prSet/>
      <dgm:spPr/>
      <dgm:t>
        <a:bodyPr/>
        <a:lstStyle/>
        <a:p>
          <a:endParaRPr lang="en-US"/>
        </a:p>
      </dgm:t>
    </dgm:pt>
    <dgm:pt modelId="{EDA19174-4B5A-4C54-9630-70E030C5F617}" type="sibTrans" cxnId="{5AC9F32A-ECC5-4D4A-BEEF-EF8498DF2DD9}">
      <dgm:prSet/>
      <dgm:spPr/>
      <dgm:t>
        <a:bodyPr/>
        <a:lstStyle/>
        <a:p>
          <a:endParaRPr lang="en-US"/>
        </a:p>
      </dgm:t>
    </dgm:pt>
    <dgm:pt modelId="{641B43F4-2341-4AAF-BB42-B05789766296}" type="pres">
      <dgm:prSet presAssocID="{07B161F8-CD90-42EB-B8AC-EF40399B7421}" presName="root" presStyleCnt="0">
        <dgm:presLayoutVars>
          <dgm:dir/>
          <dgm:resizeHandles val="exact"/>
        </dgm:presLayoutVars>
      </dgm:prSet>
      <dgm:spPr/>
    </dgm:pt>
    <dgm:pt modelId="{EB160803-52BB-46EA-AB56-5AE2054C29A4}" type="pres">
      <dgm:prSet presAssocID="{52D590E3-0D58-414F-BF51-0BAD71C9E05F}" presName="compNode" presStyleCnt="0"/>
      <dgm:spPr/>
    </dgm:pt>
    <dgm:pt modelId="{F5ACB6A2-498E-43C3-9239-1863A3705C43}" type="pres">
      <dgm:prSet presAssocID="{52D590E3-0D58-414F-BF51-0BAD71C9E05F}" presName="bgRect" presStyleLbl="bgShp" presStyleIdx="0" presStyleCnt="3"/>
      <dgm:spPr/>
    </dgm:pt>
    <dgm:pt modelId="{1145A293-5438-4321-8A50-EDAC9D6C4287}" type="pres">
      <dgm:prSet presAssocID="{52D590E3-0D58-414F-BF51-0BAD71C9E0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sin"/>
        </a:ext>
      </dgm:extLst>
    </dgm:pt>
    <dgm:pt modelId="{1AEAF3B9-704E-4CA2-9F9B-C62BB6E0FFFF}" type="pres">
      <dgm:prSet presAssocID="{52D590E3-0D58-414F-BF51-0BAD71C9E05F}" presName="spaceRect" presStyleCnt="0"/>
      <dgm:spPr/>
    </dgm:pt>
    <dgm:pt modelId="{954E1D58-3C3C-41AA-B28C-60DA88C13BA4}" type="pres">
      <dgm:prSet presAssocID="{52D590E3-0D58-414F-BF51-0BAD71C9E05F}" presName="parTx" presStyleLbl="revTx" presStyleIdx="0" presStyleCnt="3">
        <dgm:presLayoutVars>
          <dgm:chMax val="0"/>
          <dgm:chPref val="0"/>
        </dgm:presLayoutVars>
      </dgm:prSet>
      <dgm:spPr/>
    </dgm:pt>
    <dgm:pt modelId="{31D2E7D3-6710-4C92-AC9C-A891FFD98AAF}" type="pres">
      <dgm:prSet presAssocID="{8302A6DE-FA44-4515-ABAB-87B39E736CFA}" presName="sibTrans" presStyleCnt="0"/>
      <dgm:spPr/>
    </dgm:pt>
    <dgm:pt modelId="{DC85B1FF-187F-40F2-B319-6B86BEABE787}" type="pres">
      <dgm:prSet presAssocID="{FB2FE99E-1F93-4666-97D3-7E8F66658DC9}" presName="compNode" presStyleCnt="0"/>
      <dgm:spPr/>
    </dgm:pt>
    <dgm:pt modelId="{1D92A23D-A0D3-47A6-B3DB-77D1D9DAC3C2}" type="pres">
      <dgm:prSet presAssocID="{FB2FE99E-1F93-4666-97D3-7E8F66658DC9}" presName="bgRect" presStyleLbl="bgShp" presStyleIdx="1" presStyleCnt="3"/>
      <dgm:spPr/>
    </dgm:pt>
    <dgm:pt modelId="{C5C84326-06C3-4F2B-A4B5-B0CBE4040024}" type="pres">
      <dgm:prSet presAssocID="{FB2FE99E-1F93-4666-97D3-7E8F66658D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yspære"/>
        </a:ext>
      </dgm:extLst>
    </dgm:pt>
    <dgm:pt modelId="{5930BEC4-7941-4385-A501-9B322923BFD3}" type="pres">
      <dgm:prSet presAssocID="{FB2FE99E-1F93-4666-97D3-7E8F66658DC9}" presName="spaceRect" presStyleCnt="0"/>
      <dgm:spPr/>
    </dgm:pt>
    <dgm:pt modelId="{646EA3A8-00DC-42F7-965B-37EBDFB40915}" type="pres">
      <dgm:prSet presAssocID="{FB2FE99E-1F93-4666-97D3-7E8F66658DC9}" presName="parTx" presStyleLbl="revTx" presStyleIdx="1" presStyleCnt="3">
        <dgm:presLayoutVars>
          <dgm:chMax val="0"/>
          <dgm:chPref val="0"/>
        </dgm:presLayoutVars>
      </dgm:prSet>
      <dgm:spPr/>
    </dgm:pt>
    <dgm:pt modelId="{0B6271BC-C560-4C57-B87B-1BCC8F7088A0}" type="pres">
      <dgm:prSet presAssocID="{5D364477-460C-4A7B-B9D2-12F90291102B}" presName="sibTrans" presStyleCnt="0"/>
      <dgm:spPr/>
    </dgm:pt>
    <dgm:pt modelId="{29FE1685-310F-46B9-BBD2-5AEE132BBF1D}" type="pres">
      <dgm:prSet presAssocID="{6763E71B-FA8C-4934-A9CB-4924896EFE69}" presName="compNode" presStyleCnt="0"/>
      <dgm:spPr/>
    </dgm:pt>
    <dgm:pt modelId="{BC624DE4-46FE-4471-92F0-47CDB9DEDF93}" type="pres">
      <dgm:prSet presAssocID="{6763E71B-FA8C-4934-A9CB-4924896EFE69}" presName="bgRect" presStyleLbl="bgShp" presStyleIdx="2" presStyleCnt="3"/>
      <dgm:spPr/>
    </dgm:pt>
    <dgm:pt modelId="{B48ED01B-5D1E-4083-9E19-10E89F498777}" type="pres">
      <dgm:prSet presAssocID="{6763E71B-FA8C-4934-A9CB-4924896EFE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rivemaskin"/>
        </a:ext>
      </dgm:extLst>
    </dgm:pt>
    <dgm:pt modelId="{4AA7423C-40D2-4CBF-8208-CF2E2996EF2B}" type="pres">
      <dgm:prSet presAssocID="{6763E71B-FA8C-4934-A9CB-4924896EFE69}" presName="spaceRect" presStyleCnt="0"/>
      <dgm:spPr/>
    </dgm:pt>
    <dgm:pt modelId="{988066F1-0BDB-4847-BF79-C794E2A63E1C}" type="pres">
      <dgm:prSet presAssocID="{6763E71B-FA8C-4934-A9CB-4924896EFE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8DA214-47B2-4C0C-9EDF-4D8728B61D43}" type="presOf" srcId="{6763E71B-FA8C-4934-A9CB-4924896EFE69}" destId="{988066F1-0BDB-4847-BF79-C794E2A63E1C}" srcOrd="0" destOrd="0" presId="urn:microsoft.com/office/officeart/2018/2/layout/IconVerticalSolidList"/>
    <dgm:cxn modelId="{ACFF6927-1422-444B-8F2A-0F70905A7CAC}" srcId="{07B161F8-CD90-42EB-B8AC-EF40399B7421}" destId="{FB2FE99E-1F93-4666-97D3-7E8F66658DC9}" srcOrd="1" destOrd="0" parTransId="{B2E3E2EA-AACF-4B28-AD40-7E9FBF59F801}" sibTransId="{5D364477-460C-4A7B-B9D2-12F90291102B}"/>
    <dgm:cxn modelId="{5AC9F32A-ECC5-4D4A-BEEF-EF8498DF2DD9}" srcId="{07B161F8-CD90-42EB-B8AC-EF40399B7421}" destId="{6763E71B-FA8C-4934-A9CB-4924896EFE69}" srcOrd="2" destOrd="0" parTransId="{3F15BB02-1D57-4F50-81CA-957E86600D82}" sibTransId="{EDA19174-4B5A-4C54-9630-70E030C5F617}"/>
    <dgm:cxn modelId="{C25A878E-BE26-47F9-B030-34D85AE5DE1F}" type="presOf" srcId="{52D590E3-0D58-414F-BF51-0BAD71C9E05F}" destId="{954E1D58-3C3C-41AA-B28C-60DA88C13BA4}" srcOrd="0" destOrd="0" presId="urn:microsoft.com/office/officeart/2018/2/layout/IconVerticalSolidList"/>
    <dgm:cxn modelId="{85A55290-0930-4CEC-85A7-B561F7AD15F1}" type="presOf" srcId="{FB2FE99E-1F93-4666-97D3-7E8F66658DC9}" destId="{646EA3A8-00DC-42F7-965B-37EBDFB40915}" srcOrd="0" destOrd="0" presId="urn:microsoft.com/office/officeart/2018/2/layout/IconVerticalSolidList"/>
    <dgm:cxn modelId="{E59F37BE-5721-4229-B52E-09FB512F6DBA}" srcId="{07B161F8-CD90-42EB-B8AC-EF40399B7421}" destId="{52D590E3-0D58-414F-BF51-0BAD71C9E05F}" srcOrd="0" destOrd="0" parTransId="{BF48C51C-441D-4397-8D11-C7BB5FAA101A}" sibTransId="{8302A6DE-FA44-4515-ABAB-87B39E736CFA}"/>
    <dgm:cxn modelId="{BF4813FE-1356-4DF3-8740-DD6DD3293F2C}" type="presOf" srcId="{07B161F8-CD90-42EB-B8AC-EF40399B7421}" destId="{641B43F4-2341-4AAF-BB42-B05789766296}" srcOrd="0" destOrd="0" presId="urn:microsoft.com/office/officeart/2018/2/layout/IconVerticalSolidList"/>
    <dgm:cxn modelId="{081F0451-70F9-4C16-9778-2BA00B16E972}" type="presParOf" srcId="{641B43F4-2341-4AAF-BB42-B05789766296}" destId="{EB160803-52BB-46EA-AB56-5AE2054C29A4}" srcOrd="0" destOrd="0" presId="urn:microsoft.com/office/officeart/2018/2/layout/IconVerticalSolidList"/>
    <dgm:cxn modelId="{E7F2EFCB-8614-4C6D-A32B-075751FDF632}" type="presParOf" srcId="{EB160803-52BB-46EA-AB56-5AE2054C29A4}" destId="{F5ACB6A2-498E-43C3-9239-1863A3705C43}" srcOrd="0" destOrd="0" presId="urn:microsoft.com/office/officeart/2018/2/layout/IconVerticalSolidList"/>
    <dgm:cxn modelId="{21E8A39F-7032-45E8-A579-8502E3D0D1C6}" type="presParOf" srcId="{EB160803-52BB-46EA-AB56-5AE2054C29A4}" destId="{1145A293-5438-4321-8A50-EDAC9D6C4287}" srcOrd="1" destOrd="0" presId="urn:microsoft.com/office/officeart/2018/2/layout/IconVerticalSolidList"/>
    <dgm:cxn modelId="{286F9F82-4BC3-4DFD-BDBD-E9F0E96C8EA8}" type="presParOf" srcId="{EB160803-52BB-46EA-AB56-5AE2054C29A4}" destId="{1AEAF3B9-704E-4CA2-9F9B-C62BB6E0FFFF}" srcOrd="2" destOrd="0" presId="urn:microsoft.com/office/officeart/2018/2/layout/IconVerticalSolidList"/>
    <dgm:cxn modelId="{57FEAEBD-A687-4F86-94DE-8888F0C74A8B}" type="presParOf" srcId="{EB160803-52BB-46EA-AB56-5AE2054C29A4}" destId="{954E1D58-3C3C-41AA-B28C-60DA88C13BA4}" srcOrd="3" destOrd="0" presId="urn:microsoft.com/office/officeart/2018/2/layout/IconVerticalSolidList"/>
    <dgm:cxn modelId="{B7C50355-11A9-479B-AF89-57706BCDEC88}" type="presParOf" srcId="{641B43F4-2341-4AAF-BB42-B05789766296}" destId="{31D2E7D3-6710-4C92-AC9C-A891FFD98AAF}" srcOrd="1" destOrd="0" presId="urn:microsoft.com/office/officeart/2018/2/layout/IconVerticalSolidList"/>
    <dgm:cxn modelId="{945C8556-6D69-414E-A33E-D135B6672354}" type="presParOf" srcId="{641B43F4-2341-4AAF-BB42-B05789766296}" destId="{DC85B1FF-187F-40F2-B319-6B86BEABE787}" srcOrd="2" destOrd="0" presId="urn:microsoft.com/office/officeart/2018/2/layout/IconVerticalSolidList"/>
    <dgm:cxn modelId="{3AF352FA-8A65-4F46-9971-668A26AE6E5B}" type="presParOf" srcId="{DC85B1FF-187F-40F2-B319-6B86BEABE787}" destId="{1D92A23D-A0D3-47A6-B3DB-77D1D9DAC3C2}" srcOrd="0" destOrd="0" presId="urn:microsoft.com/office/officeart/2018/2/layout/IconVerticalSolidList"/>
    <dgm:cxn modelId="{6287E8B2-75F7-44BC-90E0-AC53F7A6FED1}" type="presParOf" srcId="{DC85B1FF-187F-40F2-B319-6B86BEABE787}" destId="{C5C84326-06C3-4F2B-A4B5-B0CBE4040024}" srcOrd="1" destOrd="0" presId="urn:microsoft.com/office/officeart/2018/2/layout/IconVerticalSolidList"/>
    <dgm:cxn modelId="{17168669-24BC-45F9-AF0B-0AF2B4CD3D01}" type="presParOf" srcId="{DC85B1FF-187F-40F2-B319-6B86BEABE787}" destId="{5930BEC4-7941-4385-A501-9B322923BFD3}" srcOrd="2" destOrd="0" presId="urn:microsoft.com/office/officeart/2018/2/layout/IconVerticalSolidList"/>
    <dgm:cxn modelId="{98104E46-D6F2-4D2D-9593-B7789B8E2905}" type="presParOf" srcId="{DC85B1FF-187F-40F2-B319-6B86BEABE787}" destId="{646EA3A8-00DC-42F7-965B-37EBDFB40915}" srcOrd="3" destOrd="0" presId="urn:microsoft.com/office/officeart/2018/2/layout/IconVerticalSolidList"/>
    <dgm:cxn modelId="{E4EA53C8-218C-40BA-8BFA-F9EC326F4314}" type="presParOf" srcId="{641B43F4-2341-4AAF-BB42-B05789766296}" destId="{0B6271BC-C560-4C57-B87B-1BCC8F7088A0}" srcOrd="3" destOrd="0" presId="urn:microsoft.com/office/officeart/2018/2/layout/IconVerticalSolidList"/>
    <dgm:cxn modelId="{CE66D559-6CC9-4BAF-A5CC-3F99E46BAA91}" type="presParOf" srcId="{641B43F4-2341-4AAF-BB42-B05789766296}" destId="{29FE1685-310F-46B9-BBD2-5AEE132BBF1D}" srcOrd="4" destOrd="0" presId="urn:microsoft.com/office/officeart/2018/2/layout/IconVerticalSolidList"/>
    <dgm:cxn modelId="{8D5D742B-E0C2-4197-B998-85D9C4311DA1}" type="presParOf" srcId="{29FE1685-310F-46B9-BBD2-5AEE132BBF1D}" destId="{BC624DE4-46FE-4471-92F0-47CDB9DEDF93}" srcOrd="0" destOrd="0" presId="urn:microsoft.com/office/officeart/2018/2/layout/IconVerticalSolidList"/>
    <dgm:cxn modelId="{83919D2A-BAEC-4074-B6E5-302A65FD306B}" type="presParOf" srcId="{29FE1685-310F-46B9-BBD2-5AEE132BBF1D}" destId="{B48ED01B-5D1E-4083-9E19-10E89F498777}" srcOrd="1" destOrd="0" presId="urn:microsoft.com/office/officeart/2018/2/layout/IconVerticalSolidList"/>
    <dgm:cxn modelId="{3EFB3CAA-8718-4CA3-9FFD-39052A13D6A1}" type="presParOf" srcId="{29FE1685-310F-46B9-BBD2-5AEE132BBF1D}" destId="{4AA7423C-40D2-4CBF-8208-CF2E2996EF2B}" srcOrd="2" destOrd="0" presId="urn:microsoft.com/office/officeart/2018/2/layout/IconVerticalSolidList"/>
    <dgm:cxn modelId="{2AE048EF-B440-46A6-8C2D-3D581838E713}" type="presParOf" srcId="{29FE1685-310F-46B9-BBD2-5AEE132BBF1D}" destId="{988066F1-0BDB-4847-BF79-C794E2A63E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923634-5E23-4D7B-8B6A-A289FC6628D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1AC6ABB-9DC0-4A40-8AE0-9BE21AD014BA}">
      <dgm:prSet/>
      <dgm:spPr/>
      <dgm:t>
        <a:bodyPr/>
        <a:lstStyle/>
        <a:p>
          <a:pPr>
            <a:defRPr cap="all"/>
          </a:pPr>
          <a:r>
            <a:rPr lang="en-US"/>
            <a:t>• Skriv en høflig påminnelse til kollega</a:t>
          </a:r>
        </a:p>
      </dgm:t>
    </dgm:pt>
    <dgm:pt modelId="{31B03058-4787-4B2C-BB0C-A7012B8B1158}" type="parTrans" cxnId="{2F7C3E55-4E65-4CF5-B61A-B28EE5AB5ECF}">
      <dgm:prSet/>
      <dgm:spPr/>
      <dgm:t>
        <a:bodyPr/>
        <a:lstStyle/>
        <a:p>
          <a:endParaRPr lang="en-US"/>
        </a:p>
      </dgm:t>
    </dgm:pt>
    <dgm:pt modelId="{0F0331AD-DAFD-42C0-B2EE-64EC9420FDE5}" type="sibTrans" cxnId="{2F7C3E55-4E65-4CF5-B61A-B28EE5AB5ECF}">
      <dgm:prSet/>
      <dgm:spPr/>
      <dgm:t>
        <a:bodyPr/>
        <a:lstStyle/>
        <a:p>
          <a:endParaRPr lang="en-US"/>
        </a:p>
      </dgm:t>
    </dgm:pt>
    <dgm:pt modelId="{87A7810F-4884-4879-91DE-50148C5BCA4A}">
      <dgm:prSet/>
      <dgm:spPr/>
      <dgm:t>
        <a:bodyPr/>
        <a:lstStyle/>
        <a:p>
          <a:pPr>
            <a:defRPr cap="all"/>
          </a:pPr>
          <a:r>
            <a:rPr lang="en-US"/>
            <a:t>• Oppsummer et møte i stikkord eller avsnitt</a:t>
          </a:r>
        </a:p>
      </dgm:t>
    </dgm:pt>
    <dgm:pt modelId="{F15F1143-2E36-46B1-93EB-8E4C746C7D3B}" type="parTrans" cxnId="{73B6BD10-59A5-4870-8AC2-30DE53D8F0B2}">
      <dgm:prSet/>
      <dgm:spPr/>
      <dgm:t>
        <a:bodyPr/>
        <a:lstStyle/>
        <a:p>
          <a:endParaRPr lang="en-US"/>
        </a:p>
      </dgm:t>
    </dgm:pt>
    <dgm:pt modelId="{BB67D5C3-381F-4183-883C-09D7241098C5}" type="sibTrans" cxnId="{73B6BD10-59A5-4870-8AC2-30DE53D8F0B2}">
      <dgm:prSet/>
      <dgm:spPr/>
      <dgm:t>
        <a:bodyPr/>
        <a:lstStyle/>
        <a:p>
          <a:endParaRPr lang="en-US"/>
        </a:p>
      </dgm:t>
    </dgm:pt>
    <dgm:pt modelId="{B0653895-93C8-49C3-98FF-9450FE5D46F7}">
      <dgm:prSet/>
      <dgm:spPr/>
      <dgm:t>
        <a:bodyPr/>
        <a:lstStyle/>
        <a:p>
          <a:pPr>
            <a:defRPr cap="all"/>
          </a:pPr>
          <a:r>
            <a:rPr lang="en-US"/>
            <a:t>• Forklar et vanskelig begrep på en enkel måte</a:t>
          </a:r>
        </a:p>
      </dgm:t>
    </dgm:pt>
    <dgm:pt modelId="{E17D71A3-53BF-4FF9-90F9-657AEC685ECB}" type="parTrans" cxnId="{F350CCD8-E82E-42CA-9059-4F3CAB106250}">
      <dgm:prSet/>
      <dgm:spPr/>
      <dgm:t>
        <a:bodyPr/>
        <a:lstStyle/>
        <a:p>
          <a:endParaRPr lang="en-US"/>
        </a:p>
      </dgm:t>
    </dgm:pt>
    <dgm:pt modelId="{93887118-A562-4AE9-A9CA-4AD6B299C261}" type="sibTrans" cxnId="{F350CCD8-E82E-42CA-9059-4F3CAB106250}">
      <dgm:prSet/>
      <dgm:spPr/>
      <dgm:t>
        <a:bodyPr/>
        <a:lstStyle/>
        <a:p>
          <a:endParaRPr lang="en-US"/>
        </a:p>
      </dgm:t>
    </dgm:pt>
    <dgm:pt modelId="{01C67C74-73AF-4A0D-AD6B-36B80F16CC1F}" type="pres">
      <dgm:prSet presAssocID="{B4923634-5E23-4D7B-8B6A-A289FC6628D2}" presName="root" presStyleCnt="0">
        <dgm:presLayoutVars>
          <dgm:dir/>
          <dgm:resizeHandles val="exact"/>
        </dgm:presLayoutVars>
      </dgm:prSet>
      <dgm:spPr/>
    </dgm:pt>
    <dgm:pt modelId="{075A37F3-E82C-488F-95B6-93413842B1DC}" type="pres">
      <dgm:prSet presAssocID="{E1AC6ABB-9DC0-4A40-8AE0-9BE21AD014BA}" presName="compNode" presStyleCnt="0"/>
      <dgm:spPr/>
    </dgm:pt>
    <dgm:pt modelId="{932F4D09-4977-40AD-915D-F4DE19F6E9AC}" type="pres">
      <dgm:prSet presAssocID="{E1AC6ABB-9DC0-4A40-8AE0-9BE21AD014B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5D33EF5-D7B8-456E-B8C0-0A42118778B1}" type="pres">
      <dgm:prSet presAssocID="{E1AC6ABB-9DC0-4A40-8AE0-9BE21AD014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yant"/>
        </a:ext>
      </dgm:extLst>
    </dgm:pt>
    <dgm:pt modelId="{2E056FDE-FE75-4F7E-AD15-9DD00BAC104F}" type="pres">
      <dgm:prSet presAssocID="{E1AC6ABB-9DC0-4A40-8AE0-9BE21AD014BA}" presName="spaceRect" presStyleCnt="0"/>
      <dgm:spPr/>
    </dgm:pt>
    <dgm:pt modelId="{40C6E829-7C0E-438E-A8EB-126C5A8C427B}" type="pres">
      <dgm:prSet presAssocID="{E1AC6ABB-9DC0-4A40-8AE0-9BE21AD014BA}" presName="textRect" presStyleLbl="revTx" presStyleIdx="0" presStyleCnt="3">
        <dgm:presLayoutVars>
          <dgm:chMax val="1"/>
          <dgm:chPref val="1"/>
        </dgm:presLayoutVars>
      </dgm:prSet>
      <dgm:spPr/>
    </dgm:pt>
    <dgm:pt modelId="{84276BB4-BF93-43E1-B920-4D70206C1858}" type="pres">
      <dgm:prSet presAssocID="{0F0331AD-DAFD-42C0-B2EE-64EC9420FDE5}" presName="sibTrans" presStyleCnt="0"/>
      <dgm:spPr/>
    </dgm:pt>
    <dgm:pt modelId="{3364758F-3666-4C80-B8F6-27F0B68AF01F}" type="pres">
      <dgm:prSet presAssocID="{87A7810F-4884-4879-91DE-50148C5BCA4A}" presName="compNode" presStyleCnt="0"/>
      <dgm:spPr/>
    </dgm:pt>
    <dgm:pt modelId="{34001E84-B494-4CB3-84C6-BED591541F8C}" type="pres">
      <dgm:prSet presAssocID="{87A7810F-4884-4879-91DE-50148C5BCA4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ED7988C-ADA6-409A-AADF-AE7E72CE4E0F}" type="pres">
      <dgm:prSet presAssocID="{87A7810F-4884-4879-91DE-50148C5BCA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665970F-62B8-4BF1-8A32-3681723BFCA5}" type="pres">
      <dgm:prSet presAssocID="{87A7810F-4884-4879-91DE-50148C5BCA4A}" presName="spaceRect" presStyleCnt="0"/>
      <dgm:spPr/>
    </dgm:pt>
    <dgm:pt modelId="{4C53BFDB-8C84-4BD7-ACD7-729C321D70C4}" type="pres">
      <dgm:prSet presAssocID="{87A7810F-4884-4879-91DE-50148C5BCA4A}" presName="textRect" presStyleLbl="revTx" presStyleIdx="1" presStyleCnt="3">
        <dgm:presLayoutVars>
          <dgm:chMax val="1"/>
          <dgm:chPref val="1"/>
        </dgm:presLayoutVars>
      </dgm:prSet>
      <dgm:spPr/>
    </dgm:pt>
    <dgm:pt modelId="{810697BF-38FA-40ED-A509-892F5CC23F43}" type="pres">
      <dgm:prSet presAssocID="{BB67D5C3-381F-4183-883C-09D7241098C5}" presName="sibTrans" presStyleCnt="0"/>
      <dgm:spPr/>
    </dgm:pt>
    <dgm:pt modelId="{2AEDD4F1-D68E-4F0A-B3BE-9A83B7BB918E}" type="pres">
      <dgm:prSet presAssocID="{B0653895-93C8-49C3-98FF-9450FE5D46F7}" presName="compNode" presStyleCnt="0"/>
      <dgm:spPr/>
    </dgm:pt>
    <dgm:pt modelId="{A86BC824-9C29-4321-8657-0430A81800B7}" type="pres">
      <dgm:prSet presAssocID="{B0653895-93C8-49C3-98FF-9450FE5D46F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47641E0-8DA9-4F40-AB5C-5686C7C713A5}" type="pres">
      <dgm:prSet presAssocID="{B0653895-93C8-49C3-98FF-9450FE5D46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erende"/>
        </a:ext>
      </dgm:extLst>
    </dgm:pt>
    <dgm:pt modelId="{A3BA41A2-48DB-48BA-9301-8A5C0611CF1F}" type="pres">
      <dgm:prSet presAssocID="{B0653895-93C8-49C3-98FF-9450FE5D46F7}" presName="spaceRect" presStyleCnt="0"/>
      <dgm:spPr/>
    </dgm:pt>
    <dgm:pt modelId="{8B9C48D9-F4C9-457E-B49E-BCA8BFAD7AD3}" type="pres">
      <dgm:prSet presAssocID="{B0653895-93C8-49C3-98FF-9450FE5D46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3B6BD10-59A5-4870-8AC2-30DE53D8F0B2}" srcId="{B4923634-5E23-4D7B-8B6A-A289FC6628D2}" destId="{87A7810F-4884-4879-91DE-50148C5BCA4A}" srcOrd="1" destOrd="0" parTransId="{F15F1143-2E36-46B1-93EB-8E4C746C7D3B}" sibTransId="{BB67D5C3-381F-4183-883C-09D7241098C5}"/>
    <dgm:cxn modelId="{82FBC365-7093-4D3B-97D1-90F889F03CBB}" type="presOf" srcId="{87A7810F-4884-4879-91DE-50148C5BCA4A}" destId="{4C53BFDB-8C84-4BD7-ACD7-729C321D70C4}" srcOrd="0" destOrd="0" presId="urn:microsoft.com/office/officeart/2018/5/layout/IconLeafLabelList"/>
    <dgm:cxn modelId="{2F7C3E55-4E65-4CF5-B61A-B28EE5AB5ECF}" srcId="{B4923634-5E23-4D7B-8B6A-A289FC6628D2}" destId="{E1AC6ABB-9DC0-4A40-8AE0-9BE21AD014BA}" srcOrd="0" destOrd="0" parTransId="{31B03058-4787-4B2C-BB0C-A7012B8B1158}" sibTransId="{0F0331AD-DAFD-42C0-B2EE-64EC9420FDE5}"/>
    <dgm:cxn modelId="{AF95A698-948B-434A-B168-3FADFE324F59}" type="presOf" srcId="{B0653895-93C8-49C3-98FF-9450FE5D46F7}" destId="{8B9C48D9-F4C9-457E-B49E-BCA8BFAD7AD3}" srcOrd="0" destOrd="0" presId="urn:microsoft.com/office/officeart/2018/5/layout/IconLeafLabelList"/>
    <dgm:cxn modelId="{D0B7E4BE-AC5B-439D-9CB5-BB440AC7B038}" type="presOf" srcId="{B4923634-5E23-4D7B-8B6A-A289FC6628D2}" destId="{01C67C74-73AF-4A0D-AD6B-36B80F16CC1F}" srcOrd="0" destOrd="0" presId="urn:microsoft.com/office/officeart/2018/5/layout/IconLeafLabelList"/>
    <dgm:cxn modelId="{F350CCD8-E82E-42CA-9059-4F3CAB106250}" srcId="{B4923634-5E23-4D7B-8B6A-A289FC6628D2}" destId="{B0653895-93C8-49C3-98FF-9450FE5D46F7}" srcOrd="2" destOrd="0" parTransId="{E17D71A3-53BF-4FF9-90F9-657AEC685ECB}" sibTransId="{93887118-A562-4AE9-A9CA-4AD6B299C261}"/>
    <dgm:cxn modelId="{1887A4DB-6BAA-435A-807F-39C3CDD5553F}" type="presOf" srcId="{E1AC6ABB-9DC0-4A40-8AE0-9BE21AD014BA}" destId="{40C6E829-7C0E-438E-A8EB-126C5A8C427B}" srcOrd="0" destOrd="0" presId="urn:microsoft.com/office/officeart/2018/5/layout/IconLeafLabelList"/>
    <dgm:cxn modelId="{A218C1A8-FA01-4C8F-AB50-6D9CE313B623}" type="presParOf" srcId="{01C67C74-73AF-4A0D-AD6B-36B80F16CC1F}" destId="{075A37F3-E82C-488F-95B6-93413842B1DC}" srcOrd="0" destOrd="0" presId="urn:microsoft.com/office/officeart/2018/5/layout/IconLeafLabelList"/>
    <dgm:cxn modelId="{64962F95-0293-4A0C-BD11-D0F43E61C4ED}" type="presParOf" srcId="{075A37F3-E82C-488F-95B6-93413842B1DC}" destId="{932F4D09-4977-40AD-915D-F4DE19F6E9AC}" srcOrd="0" destOrd="0" presId="urn:microsoft.com/office/officeart/2018/5/layout/IconLeafLabelList"/>
    <dgm:cxn modelId="{342F0072-93F4-4A7F-B4FC-A810E1AEB73E}" type="presParOf" srcId="{075A37F3-E82C-488F-95B6-93413842B1DC}" destId="{B5D33EF5-D7B8-456E-B8C0-0A42118778B1}" srcOrd="1" destOrd="0" presId="urn:microsoft.com/office/officeart/2018/5/layout/IconLeafLabelList"/>
    <dgm:cxn modelId="{CA39BC88-2647-4A39-9CFA-41AC9198D7AE}" type="presParOf" srcId="{075A37F3-E82C-488F-95B6-93413842B1DC}" destId="{2E056FDE-FE75-4F7E-AD15-9DD00BAC104F}" srcOrd="2" destOrd="0" presId="urn:microsoft.com/office/officeart/2018/5/layout/IconLeafLabelList"/>
    <dgm:cxn modelId="{2EE41A1A-B196-4A34-8378-CE9893FA86C1}" type="presParOf" srcId="{075A37F3-E82C-488F-95B6-93413842B1DC}" destId="{40C6E829-7C0E-438E-A8EB-126C5A8C427B}" srcOrd="3" destOrd="0" presId="urn:microsoft.com/office/officeart/2018/5/layout/IconLeafLabelList"/>
    <dgm:cxn modelId="{5A02AE04-82EF-4589-ADF0-90144EA3DA05}" type="presParOf" srcId="{01C67C74-73AF-4A0D-AD6B-36B80F16CC1F}" destId="{84276BB4-BF93-43E1-B920-4D70206C1858}" srcOrd="1" destOrd="0" presId="urn:microsoft.com/office/officeart/2018/5/layout/IconLeafLabelList"/>
    <dgm:cxn modelId="{62AD573A-72CD-4C3C-8F26-B46D1B133E73}" type="presParOf" srcId="{01C67C74-73AF-4A0D-AD6B-36B80F16CC1F}" destId="{3364758F-3666-4C80-B8F6-27F0B68AF01F}" srcOrd="2" destOrd="0" presId="urn:microsoft.com/office/officeart/2018/5/layout/IconLeafLabelList"/>
    <dgm:cxn modelId="{079C1E87-D2E1-4523-9800-24463605D65D}" type="presParOf" srcId="{3364758F-3666-4C80-B8F6-27F0B68AF01F}" destId="{34001E84-B494-4CB3-84C6-BED591541F8C}" srcOrd="0" destOrd="0" presId="urn:microsoft.com/office/officeart/2018/5/layout/IconLeafLabelList"/>
    <dgm:cxn modelId="{49C31B7B-FA79-4449-9A39-C7C596F5A941}" type="presParOf" srcId="{3364758F-3666-4C80-B8F6-27F0B68AF01F}" destId="{6ED7988C-ADA6-409A-AADF-AE7E72CE4E0F}" srcOrd="1" destOrd="0" presId="urn:microsoft.com/office/officeart/2018/5/layout/IconLeafLabelList"/>
    <dgm:cxn modelId="{BB88BF48-A1BA-4AF9-BB9A-A3E8336B6794}" type="presParOf" srcId="{3364758F-3666-4C80-B8F6-27F0B68AF01F}" destId="{8665970F-62B8-4BF1-8A32-3681723BFCA5}" srcOrd="2" destOrd="0" presId="urn:microsoft.com/office/officeart/2018/5/layout/IconLeafLabelList"/>
    <dgm:cxn modelId="{C104CF80-E6FD-4AF3-9625-088448EB2190}" type="presParOf" srcId="{3364758F-3666-4C80-B8F6-27F0B68AF01F}" destId="{4C53BFDB-8C84-4BD7-ACD7-729C321D70C4}" srcOrd="3" destOrd="0" presId="urn:microsoft.com/office/officeart/2018/5/layout/IconLeafLabelList"/>
    <dgm:cxn modelId="{50D0E367-4033-45FD-BC31-1B90729D9BA6}" type="presParOf" srcId="{01C67C74-73AF-4A0D-AD6B-36B80F16CC1F}" destId="{810697BF-38FA-40ED-A509-892F5CC23F43}" srcOrd="3" destOrd="0" presId="urn:microsoft.com/office/officeart/2018/5/layout/IconLeafLabelList"/>
    <dgm:cxn modelId="{C762E426-D231-4B39-8440-87628F827D26}" type="presParOf" srcId="{01C67C74-73AF-4A0D-AD6B-36B80F16CC1F}" destId="{2AEDD4F1-D68E-4F0A-B3BE-9A83B7BB918E}" srcOrd="4" destOrd="0" presId="urn:microsoft.com/office/officeart/2018/5/layout/IconLeafLabelList"/>
    <dgm:cxn modelId="{6535DCB1-1A6E-4144-B593-1913F3775E5A}" type="presParOf" srcId="{2AEDD4F1-D68E-4F0A-B3BE-9A83B7BB918E}" destId="{A86BC824-9C29-4321-8657-0430A81800B7}" srcOrd="0" destOrd="0" presId="urn:microsoft.com/office/officeart/2018/5/layout/IconLeafLabelList"/>
    <dgm:cxn modelId="{CA60AD99-B5D6-4472-9771-F55EE1A8B562}" type="presParOf" srcId="{2AEDD4F1-D68E-4F0A-B3BE-9A83B7BB918E}" destId="{647641E0-8DA9-4F40-AB5C-5686C7C713A5}" srcOrd="1" destOrd="0" presId="urn:microsoft.com/office/officeart/2018/5/layout/IconLeafLabelList"/>
    <dgm:cxn modelId="{47E5DD65-E795-45E5-827A-66EC44727115}" type="presParOf" srcId="{2AEDD4F1-D68E-4F0A-B3BE-9A83B7BB918E}" destId="{A3BA41A2-48DB-48BA-9301-8A5C0611CF1F}" srcOrd="2" destOrd="0" presId="urn:microsoft.com/office/officeart/2018/5/layout/IconLeafLabelList"/>
    <dgm:cxn modelId="{52A4FB8C-DC20-45E4-8747-F9DDF78A9283}" type="presParOf" srcId="{2AEDD4F1-D68E-4F0A-B3BE-9A83B7BB918E}" destId="{8B9C48D9-F4C9-457E-B49E-BCA8BFAD7AD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9FF177-7B3C-4401-9BC1-FC2A7437A3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BCEA6A-E2B7-40C4-957D-F3CF120AE64C}">
      <dgm:prSet/>
      <dgm:spPr/>
      <dgm:t>
        <a:bodyPr/>
        <a:lstStyle/>
        <a:p>
          <a:r>
            <a:rPr lang="en-US"/>
            <a:t>• Skriv en e-post med hjelp fra AI:</a:t>
          </a:r>
        </a:p>
      </dgm:t>
    </dgm:pt>
    <dgm:pt modelId="{8542D6E0-C140-4CBB-B0CD-BCC02B733129}" type="parTrans" cxnId="{3909A0B6-CAAC-4D25-944D-16E46B292553}">
      <dgm:prSet/>
      <dgm:spPr/>
      <dgm:t>
        <a:bodyPr/>
        <a:lstStyle/>
        <a:p>
          <a:endParaRPr lang="en-US"/>
        </a:p>
      </dgm:t>
    </dgm:pt>
    <dgm:pt modelId="{158F00F7-88DE-4EAF-B1B6-1D371D7715E7}" type="sibTrans" cxnId="{3909A0B6-CAAC-4D25-944D-16E46B292553}">
      <dgm:prSet/>
      <dgm:spPr/>
      <dgm:t>
        <a:bodyPr/>
        <a:lstStyle/>
        <a:p>
          <a:endParaRPr lang="en-US"/>
        </a:p>
      </dgm:t>
    </dgm:pt>
    <dgm:pt modelId="{46B22C2E-4832-4635-8645-66DBB4A93B0A}">
      <dgm:prSet/>
      <dgm:spPr/>
      <dgm:t>
        <a:bodyPr/>
        <a:lstStyle/>
        <a:p>
          <a:r>
            <a:rPr lang="en-US"/>
            <a:t>• Takk for et møte, foreslå neste steg</a:t>
          </a:r>
        </a:p>
      </dgm:t>
    </dgm:pt>
    <dgm:pt modelId="{943CA1BC-2F6C-4F4D-9BDC-C37C87DB1B01}" type="parTrans" cxnId="{4A0BE200-F17F-44E6-B7F0-6B9F726A2D33}">
      <dgm:prSet/>
      <dgm:spPr/>
      <dgm:t>
        <a:bodyPr/>
        <a:lstStyle/>
        <a:p>
          <a:endParaRPr lang="en-US"/>
        </a:p>
      </dgm:t>
    </dgm:pt>
    <dgm:pt modelId="{E34CEDE1-3AF9-42F6-AC5C-24391DC8F935}" type="sibTrans" cxnId="{4A0BE200-F17F-44E6-B7F0-6B9F726A2D33}">
      <dgm:prSet/>
      <dgm:spPr/>
      <dgm:t>
        <a:bodyPr/>
        <a:lstStyle/>
        <a:p>
          <a:endParaRPr lang="en-US"/>
        </a:p>
      </dgm:t>
    </dgm:pt>
    <dgm:pt modelId="{02CA42D9-2D4E-47E4-960D-C7AD86A858FD}">
      <dgm:prSet/>
      <dgm:spPr/>
      <dgm:t>
        <a:bodyPr/>
        <a:lstStyle/>
        <a:p>
          <a:r>
            <a:rPr lang="en-US"/>
            <a:t>• Gi AI noen punkter og ønsket tone</a:t>
          </a:r>
        </a:p>
      </dgm:t>
    </dgm:pt>
    <dgm:pt modelId="{498A4474-4538-48BB-836E-02B28CFD107E}" type="parTrans" cxnId="{566C2C0E-A676-48CB-B586-B41EAFE04B7B}">
      <dgm:prSet/>
      <dgm:spPr/>
      <dgm:t>
        <a:bodyPr/>
        <a:lstStyle/>
        <a:p>
          <a:endParaRPr lang="en-US"/>
        </a:p>
      </dgm:t>
    </dgm:pt>
    <dgm:pt modelId="{E6176635-3C70-4082-9D8E-9361A1F78881}" type="sibTrans" cxnId="{566C2C0E-A676-48CB-B586-B41EAFE04B7B}">
      <dgm:prSet/>
      <dgm:spPr/>
      <dgm:t>
        <a:bodyPr/>
        <a:lstStyle/>
        <a:p>
          <a:endParaRPr lang="en-US"/>
        </a:p>
      </dgm:t>
    </dgm:pt>
    <dgm:pt modelId="{13F57DFD-942D-4559-BDC0-7AB272475877}" type="pres">
      <dgm:prSet presAssocID="{5C9FF177-7B3C-4401-9BC1-FC2A7437A37B}" presName="root" presStyleCnt="0">
        <dgm:presLayoutVars>
          <dgm:dir/>
          <dgm:resizeHandles val="exact"/>
        </dgm:presLayoutVars>
      </dgm:prSet>
      <dgm:spPr/>
    </dgm:pt>
    <dgm:pt modelId="{D3C68778-DD5F-40CC-9DF3-D77B102F1807}" type="pres">
      <dgm:prSet presAssocID="{7EBCEA6A-E2B7-40C4-957D-F3CF120AE64C}" presName="compNode" presStyleCnt="0"/>
      <dgm:spPr/>
    </dgm:pt>
    <dgm:pt modelId="{D663199D-79E2-408F-A6FD-B1D055D2AAC6}" type="pres">
      <dgm:prSet presAssocID="{7EBCEA6A-E2B7-40C4-957D-F3CF120AE64C}" presName="bgRect" presStyleLbl="bgShp" presStyleIdx="0" presStyleCnt="3"/>
      <dgm:spPr/>
    </dgm:pt>
    <dgm:pt modelId="{61564D8B-AEAB-4452-8894-C7C1AE43C082}" type="pres">
      <dgm:prSet presAssocID="{7EBCEA6A-E2B7-40C4-957D-F3CF120AE6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er"/>
        </a:ext>
      </dgm:extLst>
    </dgm:pt>
    <dgm:pt modelId="{47EF17A3-EAA3-453E-97AB-DCEC0DA08A7F}" type="pres">
      <dgm:prSet presAssocID="{7EBCEA6A-E2B7-40C4-957D-F3CF120AE64C}" presName="spaceRect" presStyleCnt="0"/>
      <dgm:spPr/>
    </dgm:pt>
    <dgm:pt modelId="{ACD6A7BF-BE4E-4906-858F-6E73145B8C94}" type="pres">
      <dgm:prSet presAssocID="{7EBCEA6A-E2B7-40C4-957D-F3CF120AE64C}" presName="parTx" presStyleLbl="revTx" presStyleIdx="0" presStyleCnt="3">
        <dgm:presLayoutVars>
          <dgm:chMax val="0"/>
          <dgm:chPref val="0"/>
        </dgm:presLayoutVars>
      </dgm:prSet>
      <dgm:spPr/>
    </dgm:pt>
    <dgm:pt modelId="{43725EAF-C1A4-4B58-A547-41971C10BFE7}" type="pres">
      <dgm:prSet presAssocID="{158F00F7-88DE-4EAF-B1B6-1D371D7715E7}" presName="sibTrans" presStyleCnt="0"/>
      <dgm:spPr/>
    </dgm:pt>
    <dgm:pt modelId="{0F9B53E7-4D5E-4FE3-A0C9-6CD942EA1B56}" type="pres">
      <dgm:prSet presAssocID="{46B22C2E-4832-4635-8645-66DBB4A93B0A}" presName="compNode" presStyleCnt="0"/>
      <dgm:spPr/>
    </dgm:pt>
    <dgm:pt modelId="{9236168D-EB40-4D6A-9360-6C9ACF7054D4}" type="pres">
      <dgm:prSet presAssocID="{46B22C2E-4832-4635-8645-66DBB4A93B0A}" presName="bgRect" presStyleLbl="bgShp" presStyleIdx="1" presStyleCnt="3"/>
      <dgm:spPr/>
    </dgm:pt>
    <dgm:pt modelId="{69C10ACB-4A22-411A-9212-A02622793003}" type="pres">
      <dgm:prSet presAssocID="{46B22C2E-4832-4635-8645-66DBB4A93B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åndtrykk"/>
        </a:ext>
      </dgm:extLst>
    </dgm:pt>
    <dgm:pt modelId="{5C9A2E65-4AE5-4341-8E43-7CAEAF8104AE}" type="pres">
      <dgm:prSet presAssocID="{46B22C2E-4832-4635-8645-66DBB4A93B0A}" presName="spaceRect" presStyleCnt="0"/>
      <dgm:spPr/>
    </dgm:pt>
    <dgm:pt modelId="{44B4F1DB-DF12-4A82-96F3-07FF6B74497C}" type="pres">
      <dgm:prSet presAssocID="{46B22C2E-4832-4635-8645-66DBB4A93B0A}" presName="parTx" presStyleLbl="revTx" presStyleIdx="1" presStyleCnt="3">
        <dgm:presLayoutVars>
          <dgm:chMax val="0"/>
          <dgm:chPref val="0"/>
        </dgm:presLayoutVars>
      </dgm:prSet>
      <dgm:spPr/>
    </dgm:pt>
    <dgm:pt modelId="{5EA2E6BA-6CA7-4191-9680-30D004B73DFC}" type="pres">
      <dgm:prSet presAssocID="{E34CEDE1-3AF9-42F6-AC5C-24391DC8F935}" presName="sibTrans" presStyleCnt="0"/>
      <dgm:spPr/>
    </dgm:pt>
    <dgm:pt modelId="{AEB85FAE-44AF-4843-8F8C-52820C2EAE90}" type="pres">
      <dgm:prSet presAssocID="{02CA42D9-2D4E-47E4-960D-C7AD86A858FD}" presName="compNode" presStyleCnt="0"/>
      <dgm:spPr/>
    </dgm:pt>
    <dgm:pt modelId="{8A57688C-FB48-4AF5-8319-8EB46C639BC0}" type="pres">
      <dgm:prSet presAssocID="{02CA42D9-2D4E-47E4-960D-C7AD86A858FD}" presName="bgRect" presStyleLbl="bgShp" presStyleIdx="2" presStyleCnt="3"/>
      <dgm:spPr/>
    </dgm:pt>
    <dgm:pt modelId="{555CA28E-7972-4E5F-B21A-7817B668821B}" type="pres">
      <dgm:prSet presAssocID="{02CA42D9-2D4E-47E4-960D-C7AD86A858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nge"/>
        </a:ext>
      </dgm:extLst>
    </dgm:pt>
    <dgm:pt modelId="{6E0480F7-EA38-4480-81A8-14EA7104F127}" type="pres">
      <dgm:prSet presAssocID="{02CA42D9-2D4E-47E4-960D-C7AD86A858FD}" presName="spaceRect" presStyleCnt="0"/>
      <dgm:spPr/>
    </dgm:pt>
    <dgm:pt modelId="{BAF83A18-189E-4AE0-8106-8584453508A4}" type="pres">
      <dgm:prSet presAssocID="{02CA42D9-2D4E-47E4-960D-C7AD86A858F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0BE200-F17F-44E6-B7F0-6B9F726A2D33}" srcId="{5C9FF177-7B3C-4401-9BC1-FC2A7437A37B}" destId="{46B22C2E-4832-4635-8645-66DBB4A93B0A}" srcOrd="1" destOrd="0" parTransId="{943CA1BC-2F6C-4F4D-9BDC-C37C87DB1B01}" sibTransId="{E34CEDE1-3AF9-42F6-AC5C-24391DC8F935}"/>
    <dgm:cxn modelId="{6C83C20D-9B6B-46BE-81E1-CB5B2C602054}" type="presOf" srcId="{46B22C2E-4832-4635-8645-66DBB4A93B0A}" destId="{44B4F1DB-DF12-4A82-96F3-07FF6B74497C}" srcOrd="0" destOrd="0" presId="urn:microsoft.com/office/officeart/2018/2/layout/IconVerticalSolidList"/>
    <dgm:cxn modelId="{566C2C0E-A676-48CB-B586-B41EAFE04B7B}" srcId="{5C9FF177-7B3C-4401-9BC1-FC2A7437A37B}" destId="{02CA42D9-2D4E-47E4-960D-C7AD86A858FD}" srcOrd="2" destOrd="0" parTransId="{498A4474-4538-48BB-836E-02B28CFD107E}" sibTransId="{E6176635-3C70-4082-9D8E-9361A1F78881}"/>
    <dgm:cxn modelId="{3909A0B6-CAAC-4D25-944D-16E46B292553}" srcId="{5C9FF177-7B3C-4401-9BC1-FC2A7437A37B}" destId="{7EBCEA6A-E2B7-40C4-957D-F3CF120AE64C}" srcOrd="0" destOrd="0" parTransId="{8542D6E0-C140-4CBB-B0CD-BCC02B733129}" sibTransId="{158F00F7-88DE-4EAF-B1B6-1D371D7715E7}"/>
    <dgm:cxn modelId="{B406D4BE-8CDE-46FD-98CD-4C6F3D538EB9}" type="presOf" srcId="{02CA42D9-2D4E-47E4-960D-C7AD86A858FD}" destId="{BAF83A18-189E-4AE0-8106-8584453508A4}" srcOrd="0" destOrd="0" presId="urn:microsoft.com/office/officeart/2018/2/layout/IconVerticalSolidList"/>
    <dgm:cxn modelId="{0DF9DBCA-DB9F-4127-9228-44BE206B829F}" type="presOf" srcId="{7EBCEA6A-E2B7-40C4-957D-F3CF120AE64C}" destId="{ACD6A7BF-BE4E-4906-858F-6E73145B8C94}" srcOrd="0" destOrd="0" presId="urn:microsoft.com/office/officeart/2018/2/layout/IconVerticalSolidList"/>
    <dgm:cxn modelId="{E6FF0FF6-9662-4D4F-8D0C-461BC2295491}" type="presOf" srcId="{5C9FF177-7B3C-4401-9BC1-FC2A7437A37B}" destId="{13F57DFD-942D-4559-BDC0-7AB272475877}" srcOrd="0" destOrd="0" presId="urn:microsoft.com/office/officeart/2018/2/layout/IconVerticalSolidList"/>
    <dgm:cxn modelId="{8BB31F84-EF1E-496A-A9CE-A50903B761CC}" type="presParOf" srcId="{13F57DFD-942D-4559-BDC0-7AB272475877}" destId="{D3C68778-DD5F-40CC-9DF3-D77B102F1807}" srcOrd="0" destOrd="0" presId="urn:microsoft.com/office/officeart/2018/2/layout/IconVerticalSolidList"/>
    <dgm:cxn modelId="{5F9ECBFC-57E5-4064-A87B-9E82D865EEAC}" type="presParOf" srcId="{D3C68778-DD5F-40CC-9DF3-D77B102F1807}" destId="{D663199D-79E2-408F-A6FD-B1D055D2AAC6}" srcOrd="0" destOrd="0" presId="urn:microsoft.com/office/officeart/2018/2/layout/IconVerticalSolidList"/>
    <dgm:cxn modelId="{A58F3C13-1013-4ACD-8953-6B0CC46D59B3}" type="presParOf" srcId="{D3C68778-DD5F-40CC-9DF3-D77B102F1807}" destId="{61564D8B-AEAB-4452-8894-C7C1AE43C082}" srcOrd="1" destOrd="0" presId="urn:microsoft.com/office/officeart/2018/2/layout/IconVerticalSolidList"/>
    <dgm:cxn modelId="{C79A9942-201D-47BE-BFB2-18DC4047A383}" type="presParOf" srcId="{D3C68778-DD5F-40CC-9DF3-D77B102F1807}" destId="{47EF17A3-EAA3-453E-97AB-DCEC0DA08A7F}" srcOrd="2" destOrd="0" presId="urn:microsoft.com/office/officeart/2018/2/layout/IconVerticalSolidList"/>
    <dgm:cxn modelId="{D6B451FC-1D3C-4F33-8335-99229E868139}" type="presParOf" srcId="{D3C68778-DD5F-40CC-9DF3-D77B102F1807}" destId="{ACD6A7BF-BE4E-4906-858F-6E73145B8C94}" srcOrd="3" destOrd="0" presId="urn:microsoft.com/office/officeart/2018/2/layout/IconVerticalSolidList"/>
    <dgm:cxn modelId="{2082B502-9110-4189-A39F-2AB643C305D5}" type="presParOf" srcId="{13F57DFD-942D-4559-BDC0-7AB272475877}" destId="{43725EAF-C1A4-4B58-A547-41971C10BFE7}" srcOrd="1" destOrd="0" presId="urn:microsoft.com/office/officeart/2018/2/layout/IconVerticalSolidList"/>
    <dgm:cxn modelId="{7F28A1B1-770E-4229-932F-9F702BE964C5}" type="presParOf" srcId="{13F57DFD-942D-4559-BDC0-7AB272475877}" destId="{0F9B53E7-4D5E-4FE3-A0C9-6CD942EA1B56}" srcOrd="2" destOrd="0" presId="urn:microsoft.com/office/officeart/2018/2/layout/IconVerticalSolidList"/>
    <dgm:cxn modelId="{B3A43044-EFC4-4B03-AEFB-3FBF60BE47F6}" type="presParOf" srcId="{0F9B53E7-4D5E-4FE3-A0C9-6CD942EA1B56}" destId="{9236168D-EB40-4D6A-9360-6C9ACF7054D4}" srcOrd="0" destOrd="0" presId="urn:microsoft.com/office/officeart/2018/2/layout/IconVerticalSolidList"/>
    <dgm:cxn modelId="{AD6BF112-12A4-44E7-A570-9354ECC0C2C4}" type="presParOf" srcId="{0F9B53E7-4D5E-4FE3-A0C9-6CD942EA1B56}" destId="{69C10ACB-4A22-411A-9212-A02622793003}" srcOrd="1" destOrd="0" presId="urn:microsoft.com/office/officeart/2018/2/layout/IconVerticalSolidList"/>
    <dgm:cxn modelId="{9579AAEF-8F05-4B65-9756-426F646461AC}" type="presParOf" srcId="{0F9B53E7-4D5E-4FE3-A0C9-6CD942EA1B56}" destId="{5C9A2E65-4AE5-4341-8E43-7CAEAF8104AE}" srcOrd="2" destOrd="0" presId="urn:microsoft.com/office/officeart/2018/2/layout/IconVerticalSolidList"/>
    <dgm:cxn modelId="{D8BF0DC7-BA0B-42C8-9AF6-50B5F7F56053}" type="presParOf" srcId="{0F9B53E7-4D5E-4FE3-A0C9-6CD942EA1B56}" destId="{44B4F1DB-DF12-4A82-96F3-07FF6B74497C}" srcOrd="3" destOrd="0" presId="urn:microsoft.com/office/officeart/2018/2/layout/IconVerticalSolidList"/>
    <dgm:cxn modelId="{C8AFE45C-6376-45D0-9A00-6429BDD7E6C5}" type="presParOf" srcId="{13F57DFD-942D-4559-BDC0-7AB272475877}" destId="{5EA2E6BA-6CA7-4191-9680-30D004B73DFC}" srcOrd="3" destOrd="0" presId="urn:microsoft.com/office/officeart/2018/2/layout/IconVerticalSolidList"/>
    <dgm:cxn modelId="{D13F8E7A-8392-4C06-A0A8-CA31587A4926}" type="presParOf" srcId="{13F57DFD-942D-4559-BDC0-7AB272475877}" destId="{AEB85FAE-44AF-4843-8F8C-52820C2EAE90}" srcOrd="4" destOrd="0" presId="urn:microsoft.com/office/officeart/2018/2/layout/IconVerticalSolidList"/>
    <dgm:cxn modelId="{C09CA914-50F2-4717-86D5-5F6FEE683957}" type="presParOf" srcId="{AEB85FAE-44AF-4843-8F8C-52820C2EAE90}" destId="{8A57688C-FB48-4AF5-8319-8EB46C639BC0}" srcOrd="0" destOrd="0" presId="urn:microsoft.com/office/officeart/2018/2/layout/IconVerticalSolidList"/>
    <dgm:cxn modelId="{D615B36C-9430-4CA2-8F39-386D3E172B13}" type="presParOf" srcId="{AEB85FAE-44AF-4843-8F8C-52820C2EAE90}" destId="{555CA28E-7972-4E5F-B21A-7817B668821B}" srcOrd="1" destOrd="0" presId="urn:microsoft.com/office/officeart/2018/2/layout/IconVerticalSolidList"/>
    <dgm:cxn modelId="{82E2723D-B1B3-4FC2-85F6-BCB84F1601EF}" type="presParOf" srcId="{AEB85FAE-44AF-4843-8F8C-52820C2EAE90}" destId="{6E0480F7-EA38-4480-81A8-14EA7104F127}" srcOrd="2" destOrd="0" presId="urn:microsoft.com/office/officeart/2018/2/layout/IconVerticalSolidList"/>
    <dgm:cxn modelId="{F41D044A-20C9-4DBC-8868-5B72836F9BD5}" type="presParOf" srcId="{AEB85FAE-44AF-4843-8F8C-52820C2EAE90}" destId="{BAF83A18-189E-4AE0-8106-8584453508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ACB6A2-498E-43C3-9239-1863A3705C43}">
      <dsp:nvSpPr>
        <dsp:cNvPr id="0" name=""/>
        <dsp:cNvSpPr/>
      </dsp:nvSpPr>
      <dsp:spPr>
        <a:xfrm>
          <a:off x="0" y="642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5A293-5438-4321-8A50-EDAC9D6C4287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E1D58-3C3C-41AA-B28C-60DA88C13BA4}">
      <dsp:nvSpPr>
        <dsp:cNvPr id="0" name=""/>
        <dsp:cNvSpPr/>
      </dsp:nvSpPr>
      <dsp:spPr>
        <a:xfrm>
          <a:off x="1736952" y="642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Hjelper deg med formuleringer og struktur</a:t>
          </a:r>
        </a:p>
      </dsp:txBody>
      <dsp:txXfrm>
        <a:off x="1736952" y="642"/>
        <a:ext cx="3387206" cy="1503855"/>
      </dsp:txXfrm>
    </dsp:sp>
    <dsp:sp modelId="{1D92A23D-A0D3-47A6-B3DB-77D1D9DAC3C2}">
      <dsp:nvSpPr>
        <dsp:cNvPr id="0" name=""/>
        <dsp:cNvSpPr/>
      </dsp:nvSpPr>
      <dsp:spPr>
        <a:xfrm>
          <a:off x="0" y="1880461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84326-06C3-4F2B-A4B5-B0CBE4040024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EA3A8-00DC-42F7-965B-37EBDFB40915}">
      <dsp:nvSpPr>
        <dsp:cNvPr id="0" name=""/>
        <dsp:cNvSpPr/>
      </dsp:nvSpPr>
      <dsp:spPr>
        <a:xfrm>
          <a:off x="1736952" y="1880461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Gir forslag til forbedring av tone og stil</a:t>
          </a:r>
        </a:p>
      </dsp:txBody>
      <dsp:txXfrm>
        <a:off x="1736952" y="1880461"/>
        <a:ext cx="3387206" cy="1503855"/>
      </dsp:txXfrm>
    </dsp:sp>
    <dsp:sp modelId="{BC624DE4-46FE-4471-92F0-47CDB9DEDF93}">
      <dsp:nvSpPr>
        <dsp:cNvPr id="0" name=""/>
        <dsp:cNvSpPr/>
      </dsp:nvSpPr>
      <dsp:spPr>
        <a:xfrm>
          <a:off x="0" y="3760280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ED01B-5D1E-4083-9E19-10E89F498777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066F1-0BDB-4847-BF79-C794E2A63E1C}">
      <dsp:nvSpPr>
        <dsp:cNvPr id="0" name=""/>
        <dsp:cNvSpPr/>
      </dsp:nvSpPr>
      <dsp:spPr>
        <a:xfrm>
          <a:off x="1736952" y="3760280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Skriver utkast til e-post, rapporter, referater</a:t>
          </a:r>
        </a:p>
      </dsp:txBody>
      <dsp:txXfrm>
        <a:off x="1736952" y="3760280"/>
        <a:ext cx="3387206" cy="1503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F4D09-4977-40AD-915D-F4DE19F6E9AC}">
      <dsp:nvSpPr>
        <dsp:cNvPr id="0" name=""/>
        <dsp:cNvSpPr/>
      </dsp:nvSpPr>
      <dsp:spPr>
        <a:xfrm>
          <a:off x="519669" y="220997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33EF5-D7B8-456E-B8C0-0A42118778B1}">
      <dsp:nvSpPr>
        <dsp:cNvPr id="0" name=""/>
        <dsp:cNvSpPr/>
      </dsp:nvSpPr>
      <dsp:spPr>
        <a:xfrm>
          <a:off x="812169" y="513498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6E829-7C0E-438E-A8EB-126C5A8C427B}">
      <dsp:nvSpPr>
        <dsp:cNvPr id="0" name=""/>
        <dsp:cNvSpPr/>
      </dsp:nvSpPr>
      <dsp:spPr>
        <a:xfrm>
          <a:off x="80919" y="2020998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Skriv en høflig påminnelse til kollega</a:t>
          </a:r>
        </a:p>
      </dsp:txBody>
      <dsp:txXfrm>
        <a:off x="80919" y="2020998"/>
        <a:ext cx="2250000" cy="720000"/>
      </dsp:txXfrm>
    </dsp:sp>
    <dsp:sp modelId="{34001E84-B494-4CB3-84C6-BED591541F8C}">
      <dsp:nvSpPr>
        <dsp:cNvPr id="0" name=""/>
        <dsp:cNvSpPr/>
      </dsp:nvSpPr>
      <dsp:spPr>
        <a:xfrm>
          <a:off x="3163419" y="220997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7988C-ADA6-409A-AADF-AE7E72CE4E0F}">
      <dsp:nvSpPr>
        <dsp:cNvPr id="0" name=""/>
        <dsp:cNvSpPr/>
      </dsp:nvSpPr>
      <dsp:spPr>
        <a:xfrm>
          <a:off x="3455919" y="513498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3BFDB-8C84-4BD7-ACD7-729C321D70C4}">
      <dsp:nvSpPr>
        <dsp:cNvPr id="0" name=""/>
        <dsp:cNvSpPr/>
      </dsp:nvSpPr>
      <dsp:spPr>
        <a:xfrm>
          <a:off x="2724669" y="2020998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Oppsummer et møte i stikkord eller avsnitt</a:t>
          </a:r>
        </a:p>
      </dsp:txBody>
      <dsp:txXfrm>
        <a:off x="2724669" y="2020998"/>
        <a:ext cx="2250000" cy="720000"/>
      </dsp:txXfrm>
    </dsp:sp>
    <dsp:sp modelId="{A86BC824-9C29-4321-8657-0430A81800B7}">
      <dsp:nvSpPr>
        <dsp:cNvPr id="0" name=""/>
        <dsp:cNvSpPr/>
      </dsp:nvSpPr>
      <dsp:spPr>
        <a:xfrm>
          <a:off x="5807169" y="220997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641E0-8DA9-4F40-AB5C-5686C7C713A5}">
      <dsp:nvSpPr>
        <dsp:cNvPr id="0" name=""/>
        <dsp:cNvSpPr/>
      </dsp:nvSpPr>
      <dsp:spPr>
        <a:xfrm>
          <a:off x="6099669" y="513498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C48D9-F4C9-457E-B49E-BCA8BFAD7AD3}">
      <dsp:nvSpPr>
        <dsp:cNvPr id="0" name=""/>
        <dsp:cNvSpPr/>
      </dsp:nvSpPr>
      <dsp:spPr>
        <a:xfrm>
          <a:off x="5368419" y="2020998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Forklar et vanskelig begrep på en enkel måte</a:t>
          </a:r>
        </a:p>
      </dsp:txBody>
      <dsp:txXfrm>
        <a:off x="5368419" y="2020998"/>
        <a:ext cx="22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3199D-79E2-408F-A6FD-B1D055D2AAC6}">
      <dsp:nvSpPr>
        <dsp:cNvPr id="0" name=""/>
        <dsp:cNvSpPr/>
      </dsp:nvSpPr>
      <dsp:spPr>
        <a:xfrm>
          <a:off x="0" y="642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64D8B-AEAB-4452-8894-C7C1AE43C082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6A7BF-BE4E-4906-858F-6E73145B8C94}">
      <dsp:nvSpPr>
        <dsp:cNvPr id="0" name=""/>
        <dsp:cNvSpPr/>
      </dsp:nvSpPr>
      <dsp:spPr>
        <a:xfrm>
          <a:off x="1736952" y="642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Skriv en e-post med hjelp fra AI:</a:t>
          </a:r>
        </a:p>
      </dsp:txBody>
      <dsp:txXfrm>
        <a:off x="1736952" y="642"/>
        <a:ext cx="3387206" cy="1503855"/>
      </dsp:txXfrm>
    </dsp:sp>
    <dsp:sp modelId="{9236168D-EB40-4D6A-9360-6C9ACF7054D4}">
      <dsp:nvSpPr>
        <dsp:cNvPr id="0" name=""/>
        <dsp:cNvSpPr/>
      </dsp:nvSpPr>
      <dsp:spPr>
        <a:xfrm>
          <a:off x="0" y="1880461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10ACB-4A22-411A-9212-A02622793003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4F1DB-DF12-4A82-96F3-07FF6B74497C}">
      <dsp:nvSpPr>
        <dsp:cNvPr id="0" name=""/>
        <dsp:cNvSpPr/>
      </dsp:nvSpPr>
      <dsp:spPr>
        <a:xfrm>
          <a:off x="1736952" y="1880461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Takk for et møte, foreslå neste steg</a:t>
          </a:r>
        </a:p>
      </dsp:txBody>
      <dsp:txXfrm>
        <a:off x="1736952" y="1880461"/>
        <a:ext cx="3387206" cy="1503855"/>
      </dsp:txXfrm>
    </dsp:sp>
    <dsp:sp modelId="{8A57688C-FB48-4AF5-8319-8EB46C639BC0}">
      <dsp:nvSpPr>
        <dsp:cNvPr id="0" name=""/>
        <dsp:cNvSpPr/>
      </dsp:nvSpPr>
      <dsp:spPr>
        <a:xfrm>
          <a:off x="0" y="3760280"/>
          <a:ext cx="5124159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CA28E-7972-4E5F-B21A-7817B668821B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83A18-189E-4AE0-8106-8584453508A4}">
      <dsp:nvSpPr>
        <dsp:cNvPr id="0" name=""/>
        <dsp:cNvSpPr/>
      </dsp:nvSpPr>
      <dsp:spPr>
        <a:xfrm>
          <a:off x="1736952" y="3760280"/>
          <a:ext cx="3387206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Gi AI noen punkter og ønsket tone</a:t>
          </a:r>
        </a:p>
      </dsp:txBody>
      <dsp:txXfrm>
        <a:off x="1736952" y="3760280"/>
        <a:ext cx="3387206" cy="1503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2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4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1093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34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2623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18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0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5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7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6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0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6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2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1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4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778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796" y="1864865"/>
            <a:ext cx="6098663" cy="22627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5000"/>
              <a:t>Modul 2 – AI for skriving og kommunikasjon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9796" y="4127644"/>
            <a:ext cx="6098663" cy="1126283"/>
          </a:xfrm>
        </p:spPr>
        <p:txBody>
          <a:bodyPr>
            <a:normAutofit/>
          </a:bodyPr>
          <a:lstStyle/>
          <a:p>
            <a:r>
              <a:rPr lang="nb-NO"/>
              <a:t>Kurs: AI i arbeidslivet</a:t>
            </a: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1500">
                <a:solidFill>
                  <a:schemeClr val="bg1"/>
                </a:solidFill>
              </a:rPr>
              <a:t>Hva kan AI gjøre for skriving og kommunikasjon?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b-NO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F275DE-1761-249B-99CA-44D9FD04E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187677"/>
              </p:ext>
            </p:extLst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543" y="624110"/>
            <a:ext cx="7037556" cy="1280890"/>
          </a:xfrm>
        </p:spPr>
        <p:txBody>
          <a:bodyPr>
            <a:normAutofit/>
          </a:bodyPr>
          <a:lstStyle/>
          <a:p>
            <a:r>
              <a:rPr lang="nn-NO">
                <a:solidFill>
                  <a:schemeClr val="bg1"/>
                </a:solidFill>
              </a:rPr>
              <a:t>Eksempler på AI-bruk i tekst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b-N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DBD47B-B346-54BF-2D56-0A60E1CE0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499418"/>
              </p:ext>
            </p:extLst>
          </p:nvPr>
        </p:nvGraphicFramePr>
        <p:xfrm>
          <a:off x="720759" y="2930805"/>
          <a:ext cx="7699339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r>
              <a:rPr lang="nb-NO" sz="2800">
                <a:solidFill>
                  <a:schemeClr val="bg1"/>
                </a:solidFill>
              </a:rPr>
              <a:t>Verktøy du kan bruke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b-NO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933" y="589722"/>
            <a:ext cx="5098525" cy="5321500"/>
          </a:xfrm>
        </p:spPr>
        <p:txBody>
          <a:bodyPr anchor="ctr">
            <a:normAutofit/>
          </a:bodyPr>
          <a:lstStyle/>
          <a:p>
            <a:r>
              <a:t>• ChatGPT – fleksibelt og kraftig</a:t>
            </a:r>
          </a:p>
          <a:p>
            <a:r>
              <a:t>• Microsoft Copilot i Word og Outlook</a:t>
            </a:r>
          </a:p>
          <a:p>
            <a:r>
              <a:t>• Grammarly, Notion AI og andre assistenter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E0789E-91A7-4246-978E-A17FE1BF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96802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BD2-8B3C-4042-B4EE-5DB7665A3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5F53669F-C1E6-43B8-AC6F-B44CE56B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3966C25-DAEA-4318-8FBC-EC6FF8F5A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ED6EA716-EAD4-4023-8673-0809A1E24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84261748-EFC0-4729-A7BB-A88FDAF6F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2C14F808-CC69-494F-98AC-CB750416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1CA3607-84D0-4085-A363-796A17B1D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491E6160-2958-4A90-8B50-EDA182AA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59F6CB7-E057-499B-A859-360276989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FF12353D-CF89-4D03-8075-C161824E2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B91C9D6-FAF2-445B-AF1B-4399260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70F7A1D-86B1-4AD1-B4A3-9AE2A52C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52C6EBA8-95CC-4FE6-A8E4-3A6911E8A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792" y="1093380"/>
            <a:ext cx="2301136" cy="4671240"/>
          </a:xfrm>
        </p:spPr>
        <p:txBody>
          <a:bodyPr anchor="ctr">
            <a:normAutofit/>
          </a:bodyPr>
          <a:lstStyle/>
          <a:p>
            <a:pPr algn="r"/>
            <a:r>
              <a:rPr lang="nb-NO" sz="2800"/>
              <a:t>Gode tips for AI-tekstskriving</a:t>
            </a: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15EDA122-4530-45D2-A70A-B1A967AAE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b-N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82F52E-0F94-4BFC-9F89-B054DDEAB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4131" y="1093380"/>
            <a:ext cx="4664328" cy="4679250"/>
          </a:xfrm>
        </p:spPr>
        <p:txBody>
          <a:bodyPr anchor="ctr">
            <a:normAutofit/>
          </a:bodyPr>
          <a:lstStyle/>
          <a:p>
            <a:r>
              <a:t>• Vær tydelig på kontekst og formål</a:t>
            </a:r>
          </a:p>
          <a:p>
            <a:r>
              <a:t>• Bruk eksempler eller tone du ønsker</a:t>
            </a:r>
          </a:p>
          <a:p>
            <a:r>
              <a:t>• Sjekk og rediger før du sender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r>
              <a:rPr lang="nb-NO" sz="2000">
                <a:solidFill>
                  <a:schemeClr val="bg1"/>
                </a:solidFill>
              </a:rPr>
              <a:t>Minioppgave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nb-NO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17E370-B3B1-2A4C-7CA2-74B0DE28B6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809310"/>
              </p:ext>
            </p:extLst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✉️ Eksempel: AI skriver en e-post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600"/>
            </a:pPr>
            <a:r>
              <a:t>🟡 Prompt skrevet i ChatGPT:</a:t>
            </a:r>
            <a:br/>
            <a:r>
              <a:t>Skriv en hyggelig introduksjonsmail til en ny kollega.</a:t>
            </a:r>
          </a:p>
          <a:p>
            <a:br/>
            <a:pPr>
              <a:defRPr sz="1600"/>
            </a:pPr>
            <a:r>
              <a:t>🔵 Svar fra AI:</a:t>
            </a:r>
          </a:p>
          <a:p>
            <a:pPr>
              <a:defRPr sz="1600"/>
            </a:pPr>
            <a:r>
              <a:t>Hei og velkommen til teamet, [Navn]!</a:t>
            </a:r>
            <a:br/>
            <a:br/>
            <a:r>
              <a:t>Gleder meg til å bli kjent med deg. Bare si fra om det er noe jeg kan hjelpe med de første ukene.</a:t>
            </a:r>
            <a:br/>
            <a:br/>
            <a:r>
              <a:t>Hilsen [Ditt navn]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📝 Eksempel: AI forbedrer tone og stil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600"/>
            </a:pPr>
            <a:r>
              <a:t>🟡 Prompt skrevet i ChatGPT:</a:t>
            </a:r>
            <a:br/>
            <a:r>
              <a:t>Gjør denne setningen mer profesjonell: 'Hei, har du gjort den greia enda?'</a:t>
            </a:r>
          </a:p>
          <a:p>
            <a:br/>
            <a:pPr>
              <a:defRPr sz="1600"/>
            </a:pPr>
            <a:r>
              <a:t>🔵 Svar fra AI:</a:t>
            </a:r>
          </a:p>
          <a:p>
            <a:pPr>
              <a:defRPr sz="1600"/>
            </a:pPr>
            <a:r>
              <a:t>Hei,</a:t>
            </a:r>
            <a:br/>
            <a:br/>
            <a:r>
              <a:t>Ville bare høre om du har hatt mulighet til å se på det vi snakket om. Gi meg gjerne en oppdatering når du har tid.</a:t>
            </a:r>
            <a:br/>
            <a:br/>
            <a:r>
              <a:t>Mvh,</a:t>
            </a:r>
            <a:br/>
            <a:r>
              <a:t>[Ditt navn]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yllestav">
  <a:themeElements>
    <a:clrScheme name="Tryllestav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Tryllestav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yllestav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153</Words>
  <Application>Microsoft Office PowerPoint</Application>
  <PresentationFormat>Skjermfremvisning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Tryllestav</vt:lpstr>
      <vt:lpstr>Modul 2 – AI for skriving og kommunikasjon</vt:lpstr>
      <vt:lpstr>Hva kan AI gjøre for skriving og kommunikasjon?</vt:lpstr>
      <vt:lpstr>Eksempler på AI-bruk i tekst</vt:lpstr>
      <vt:lpstr>Verktøy du kan bruke</vt:lpstr>
      <vt:lpstr>Gode tips for AI-tekstskriving</vt:lpstr>
      <vt:lpstr>Minioppgave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Roger Sørqvist</cp:lastModifiedBy>
  <cp:revision>2</cp:revision>
  <dcterms:created xsi:type="dcterms:W3CDTF">2013-01-27T09:14:16Z</dcterms:created>
  <dcterms:modified xsi:type="dcterms:W3CDTF">2025-06-19T12:34:34Z</dcterms:modified>
  <cp:category/>
</cp:coreProperties>
</file>