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14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diagrams/_rels/data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diagrams/_rels/data4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ata5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_rels/drawing3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5.png"/><Relationship Id="rId6" Type="http://schemas.openxmlformats.org/officeDocument/2006/relationships/image" Target="../media/image6.svg"/></Relationships>
</file>

<file path=ppt/diagrams/_rels/drawing4.xml.rels><?xml version='1.0' encoding='UTF-8' standalone='yes'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/Relationships>
</file>

<file path=ppt/diagrams/_rels/drawing5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850C7-9C79-4633-B7A4-0BA7744BC6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660AE6-83D2-46FE-8848-9345B9503D48}">
      <dgm:prSet/>
      <dgm:spPr/>
      <dgm:t>
        <a:bodyPr/>
        <a:lstStyle/>
        <a:p>
          <a:r>
            <a:rPr lang="en-US" baseline="0"/>
            <a:t>• Opprette ukeplaner og daglige lister</a:t>
          </a:r>
          <a:endParaRPr lang="en-US"/>
        </a:p>
      </dgm:t>
    </dgm:pt>
    <dgm:pt modelId="{25215D46-E78C-4714-9656-E0C56EDFDC06}" type="parTrans" cxnId="{D04800F4-D679-4389-BB90-6475CC1F7008}">
      <dgm:prSet/>
      <dgm:spPr/>
      <dgm:t>
        <a:bodyPr/>
        <a:lstStyle/>
        <a:p>
          <a:endParaRPr lang="en-US"/>
        </a:p>
      </dgm:t>
    </dgm:pt>
    <dgm:pt modelId="{B1CD6DBE-0583-415A-8DA8-95A8E9FECA31}" type="sibTrans" cxnId="{D04800F4-D679-4389-BB90-6475CC1F7008}">
      <dgm:prSet/>
      <dgm:spPr/>
      <dgm:t>
        <a:bodyPr/>
        <a:lstStyle/>
        <a:p>
          <a:endParaRPr lang="en-US"/>
        </a:p>
      </dgm:t>
    </dgm:pt>
    <dgm:pt modelId="{5C81C0F0-6ABA-4B47-8751-771FA588DDD1}">
      <dgm:prSet/>
      <dgm:spPr/>
      <dgm:t>
        <a:bodyPr/>
        <a:lstStyle/>
        <a:p>
          <a:r>
            <a:rPr lang="en-US" baseline="0"/>
            <a:t>• Forberede og oppsummere møter</a:t>
          </a:r>
          <a:endParaRPr lang="en-US"/>
        </a:p>
      </dgm:t>
    </dgm:pt>
    <dgm:pt modelId="{573D1380-6F4A-4187-BCF1-96D29F346508}" type="parTrans" cxnId="{4D8869E8-9C25-41BB-86EF-4A72524732D7}">
      <dgm:prSet/>
      <dgm:spPr/>
      <dgm:t>
        <a:bodyPr/>
        <a:lstStyle/>
        <a:p>
          <a:endParaRPr lang="en-US"/>
        </a:p>
      </dgm:t>
    </dgm:pt>
    <dgm:pt modelId="{BCF370B2-C649-4829-8737-AE5EBA917A38}" type="sibTrans" cxnId="{4D8869E8-9C25-41BB-86EF-4A72524732D7}">
      <dgm:prSet/>
      <dgm:spPr/>
      <dgm:t>
        <a:bodyPr/>
        <a:lstStyle/>
        <a:p>
          <a:endParaRPr lang="en-US"/>
        </a:p>
      </dgm:t>
    </dgm:pt>
    <dgm:pt modelId="{B02598CF-6314-4F4C-82F5-27584859EBEA}">
      <dgm:prSet/>
      <dgm:spPr/>
      <dgm:t>
        <a:bodyPr/>
        <a:lstStyle/>
        <a:p>
          <a:r>
            <a:rPr lang="en-US" baseline="0"/>
            <a:t>• Foreslå tidsbruk eller prioriteringer</a:t>
          </a:r>
          <a:endParaRPr lang="en-US"/>
        </a:p>
      </dgm:t>
    </dgm:pt>
    <dgm:pt modelId="{1A16C388-7DC9-4384-A007-15E0447AA03E}" type="parTrans" cxnId="{1B7C65BF-825E-49F8-9D23-C94671AB419E}">
      <dgm:prSet/>
      <dgm:spPr/>
      <dgm:t>
        <a:bodyPr/>
        <a:lstStyle/>
        <a:p>
          <a:endParaRPr lang="en-US"/>
        </a:p>
      </dgm:t>
    </dgm:pt>
    <dgm:pt modelId="{0922291F-4DF6-4A14-A41E-CF05F421C643}" type="sibTrans" cxnId="{1B7C65BF-825E-49F8-9D23-C94671AB419E}">
      <dgm:prSet/>
      <dgm:spPr/>
      <dgm:t>
        <a:bodyPr/>
        <a:lstStyle/>
        <a:p>
          <a:endParaRPr lang="en-US"/>
        </a:p>
      </dgm:t>
    </dgm:pt>
    <dgm:pt modelId="{9D31D588-BD4C-451F-85A5-D4EA69618127}" type="pres">
      <dgm:prSet presAssocID="{2F8850C7-9C79-4633-B7A4-0BA7744BC6D2}" presName="linear" presStyleCnt="0">
        <dgm:presLayoutVars>
          <dgm:animLvl val="lvl"/>
          <dgm:resizeHandles val="exact"/>
        </dgm:presLayoutVars>
      </dgm:prSet>
      <dgm:spPr/>
    </dgm:pt>
    <dgm:pt modelId="{12B2856E-0508-4A79-AD6B-94E78E9DD512}" type="pres">
      <dgm:prSet presAssocID="{33660AE6-83D2-46FE-8848-9345B9503D4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F78613-8398-433F-A49A-7E9D60E96CF6}" type="pres">
      <dgm:prSet presAssocID="{B1CD6DBE-0583-415A-8DA8-95A8E9FECA31}" presName="spacer" presStyleCnt="0"/>
      <dgm:spPr/>
    </dgm:pt>
    <dgm:pt modelId="{3F0BCB5D-9835-47C4-B1E5-3DAB9D0D022C}" type="pres">
      <dgm:prSet presAssocID="{5C81C0F0-6ABA-4B47-8751-771FA588DD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0F346F-7017-401A-AA8C-E80AD60E8874}" type="pres">
      <dgm:prSet presAssocID="{BCF370B2-C649-4829-8737-AE5EBA917A38}" presName="spacer" presStyleCnt="0"/>
      <dgm:spPr/>
    </dgm:pt>
    <dgm:pt modelId="{3963C395-0327-4A94-B351-FCBB0ED0944B}" type="pres">
      <dgm:prSet presAssocID="{B02598CF-6314-4F4C-82F5-27584859EB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242E2D-2127-4F0B-B7EF-129B0833560B}" type="presOf" srcId="{2F8850C7-9C79-4633-B7A4-0BA7744BC6D2}" destId="{9D31D588-BD4C-451F-85A5-D4EA69618127}" srcOrd="0" destOrd="0" presId="urn:microsoft.com/office/officeart/2005/8/layout/vList2"/>
    <dgm:cxn modelId="{1E7C8E33-DD3B-435E-A451-33F6D3DD7424}" type="presOf" srcId="{5C81C0F0-6ABA-4B47-8751-771FA588DDD1}" destId="{3F0BCB5D-9835-47C4-B1E5-3DAB9D0D022C}" srcOrd="0" destOrd="0" presId="urn:microsoft.com/office/officeart/2005/8/layout/vList2"/>
    <dgm:cxn modelId="{A8D7AB4E-D4DC-448A-A0CD-570A021E8CDE}" type="presOf" srcId="{33660AE6-83D2-46FE-8848-9345B9503D48}" destId="{12B2856E-0508-4A79-AD6B-94E78E9DD512}" srcOrd="0" destOrd="0" presId="urn:microsoft.com/office/officeart/2005/8/layout/vList2"/>
    <dgm:cxn modelId="{EB8A6177-E40C-4C0C-AA32-A559C6B736EA}" type="presOf" srcId="{B02598CF-6314-4F4C-82F5-27584859EBEA}" destId="{3963C395-0327-4A94-B351-FCBB0ED0944B}" srcOrd="0" destOrd="0" presId="urn:microsoft.com/office/officeart/2005/8/layout/vList2"/>
    <dgm:cxn modelId="{1B7C65BF-825E-49F8-9D23-C94671AB419E}" srcId="{2F8850C7-9C79-4633-B7A4-0BA7744BC6D2}" destId="{B02598CF-6314-4F4C-82F5-27584859EBEA}" srcOrd="2" destOrd="0" parTransId="{1A16C388-7DC9-4384-A007-15E0447AA03E}" sibTransId="{0922291F-4DF6-4A14-A41E-CF05F421C643}"/>
    <dgm:cxn modelId="{4D8869E8-9C25-41BB-86EF-4A72524732D7}" srcId="{2F8850C7-9C79-4633-B7A4-0BA7744BC6D2}" destId="{5C81C0F0-6ABA-4B47-8751-771FA588DDD1}" srcOrd="1" destOrd="0" parTransId="{573D1380-6F4A-4187-BCF1-96D29F346508}" sibTransId="{BCF370B2-C649-4829-8737-AE5EBA917A38}"/>
    <dgm:cxn modelId="{D04800F4-D679-4389-BB90-6475CC1F7008}" srcId="{2F8850C7-9C79-4633-B7A4-0BA7744BC6D2}" destId="{33660AE6-83D2-46FE-8848-9345B9503D48}" srcOrd="0" destOrd="0" parTransId="{25215D46-E78C-4714-9656-E0C56EDFDC06}" sibTransId="{B1CD6DBE-0583-415A-8DA8-95A8E9FECA31}"/>
    <dgm:cxn modelId="{2986E2D0-5CEB-4E60-9ED5-4DA1D8FA8945}" type="presParOf" srcId="{9D31D588-BD4C-451F-85A5-D4EA69618127}" destId="{12B2856E-0508-4A79-AD6B-94E78E9DD512}" srcOrd="0" destOrd="0" presId="urn:microsoft.com/office/officeart/2005/8/layout/vList2"/>
    <dgm:cxn modelId="{5292638C-3347-4633-BD8B-79C9CEAAE4B9}" type="presParOf" srcId="{9D31D588-BD4C-451F-85A5-D4EA69618127}" destId="{69F78613-8398-433F-A49A-7E9D60E96CF6}" srcOrd="1" destOrd="0" presId="urn:microsoft.com/office/officeart/2005/8/layout/vList2"/>
    <dgm:cxn modelId="{7E2C9CA0-B8B8-44D0-942C-C969FB6DDEDB}" type="presParOf" srcId="{9D31D588-BD4C-451F-85A5-D4EA69618127}" destId="{3F0BCB5D-9835-47C4-B1E5-3DAB9D0D022C}" srcOrd="2" destOrd="0" presId="urn:microsoft.com/office/officeart/2005/8/layout/vList2"/>
    <dgm:cxn modelId="{C9FB7765-7718-4220-AD48-EAF449A922F8}" type="presParOf" srcId="{9D31D588-BD4C-451F-85A5-D4EA69618127}" destId="{C50F346F-7017-401A-AA8C-E80AD60E8874}" srcOrd="3" destOrd="0" presId="urn:microsoft.com/office/officeart/2005/8/layout/vList2"/>
    <dgm:cxn modelId="{8B7F6166-AC98-48CB-ADDE-8422C3CD007F}" type="presParOf" srcId="{9D31D588-BD4C-451F-85A5-D4EA69618127}" destId="{3963C395-0327-4A94-B351-FCBB0ED0944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23160-EDCF-4B54-B448-D46AB372B17C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CD9495C-931D-4F89-8333-12B3B3E2BB5D}">
      <dgm:prSet/>
      <dgm:spPr/>
      <dgm:t>
        <a:bodyPr/>
        <a:lstStyle/>
        <a:p>
          <a:r>
            <a:rPr lang="en-US" baseline="0"/>
            <a:t>• Notion AI – smart støtte i notater og oversikter</a:t>
          </a:r>
          <a:endParaRPr lang="en-US"/>
        </a:p>
      </dgm:t>
    </dgm:pt>
    <dgm:pt modelId="{52DAC723-C57B-4AFD-B36B-A0E46806F3DE}" type="parTrans" cxnId="{7A1A2ECA-90C5-4B76-A051-EAF104081E6A}">
      <dgm:prSet/>
      <dgm:spPr/>
      <dgm:t>
        <a:bodyPr/>
        <a:lstStyle/>
        <a:p>
          <a:endParaRPr lang="en-US"/>
        </a:p>
      </dgm:t>
    </dgm:pt>
    <dgm:pt modelId="{E21691C0-895F-43F7-8B31-98BD3336E252}" type="sibTrans" cxnId="{7A1A2ECA-90C5-4B76-A051-EAF104081E6A}">
      <dgm:prSet/>
      <dgm:spPr/>
      <dgm:t>
        <a:bodyPr/>
        <a:lstStyle/>
        <a:p>
          <a:endParaRPr lang="en-US"/>
        </a:p>
      </dgm:t>
    </dgm:pt>
    <dgm:pt modelId="{77A87E9B-31D5-4F0A-B8F9-C924261CF102}">
      <dgm:prSet/>
      <dgm:spPr/>
      <dgm:t>
        <a:bodyPr/>
        <a:lstStyle/>
        <a:p>
          <a:r>
            <a:rPr lang="en-US" baseline="0"/>
            <a:t>• Microsoft Copilot – Excel, Teams, OneNote</a:t>
          </a:r>
          <a:endParaRPr lang="en-US"/>
        </a:p>
      </dgm:t>
    </dgm:pt>
    <dgm:pt modelId="{1D772F47-E4C4-4ECE-BF02-70D5EA0026B8}" type="parTrans" cxnId="{407F0DA8-D741-4390-AD6C-297FAEB7D921}">
      <dgm:prSet/>
      <dgm:spPr/>
      <dgm:t>
        <a:bodyPr/>
        <a:lstStyle/>
        <a:p>
          <a:endParaRPr lang="en-US"/>
        </a:p>
      </dgm:t>
    </dgm:pt>
    <dgm:pt modelId="{DDAE2FED-EE9B-4BCA-9DF6-19FBB14341AA}" type="sibTrans" cxnId="{407F0DA8-D741-4390-AD6C-297FAEB7D921}">
      <dgm:prSet/>
      <dgm:spPr/>
      <dgm:t>
        <a:bodyPr/>
        <a:lstStyle/>
        <a:p>
          <a:endParaRPr lang="en-US"/>
        </a:p>
      </dgm:t>
    </dgm:pt>
    <dgm:pt modelId="{9DB28E8A-F42D-439F-B26C-3747455ADA8E}">
      <dgm:prSet/>
      <dgm:spPr/>
      <dgm:t>
        <a:bodyPr/>
        <a:lstStyle/>
        <a:p>
          <a:r>
            <a:rPr lang="en-US" baseline="0"/>
            <a:t>• Google Assistent og Keep med AI-hjelp</a:t>
          </a:r>
          <a:endParaRPr lang="en-US"/>
        </a:p>
      </dgm:t>
    </dgm:pt>
    <dgm:pt modelId="{1A7EC6E7-E7F0-4665-BEC9-3C8D48549894}" type="parTrans" cxnId="{16EF117B-5068-458C-BA30-7FE513756FEC}">
      <dgm:prSet/>
      <dgm:spPr/>
      <dgm:t>
        <a:bodyPr/>
        <a:lstStyle/>
        <a:p>
          <a:endParaRPr lang="en-US"/>
        </a:p>
      </dgm:t>
    </dgm:pt>
    <dgm:pt modelId="{ADF3F9B9-DFF4-4F41-8B80-C90E54BA555C}" type="sibTrans" cxnId="{16EF117B-5068-458C-BA30-7FE513756FEC}">
      <dgm:prSet/>
      <dgm:spPr/>
      <dgm:t>
        <a:bodyPr/>
        <a:lstStyle/>
        <a:p>
          <a:endParaRPr lang="en-US"/>
        </a:p>
      </dgm:t>
    </dgm:pt>
    <dgm:pt modelId="{5C619F7C-1CBC-4FF8-8336-360CDB4EE753}" type="pres">
      <dgm:prSet presAssocID="{1F823160-EDCF-4B54-B448-D46AB372B1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55B382-ACC4-4E72-892A-F99C43F770A6}" type="pres">
      <dgm:prSet presAssocID="{6CD9495C-931D-4F89-8333-12B3B3E2BB5D}" presName="hierRoot1" presStyleCnt="0"/>
      <dgm:spPr/>
    </dgm:pt>
    <dgm:pt modelId="{B9BEC07E-ACE5-48A3-B6B8-D4305DF6CD76}" type="pres">
      <dgm:prSet presAssocID="{6CD9495C-931D-4F89-8333-12B3B3E2BB5D}" presName="composite" presStyleCnt="0"/>
      <dgm:spPr/>
    </dgm:pt>
    <dgm:pt modelId="{725C0030-C746-4186-8B33-93A783C75A5B}" type="pres">
      <dgm:prSet presAssocID="{6CD9495C-931D-4F89-8333-12B3B3E2BB5D}" presName="background" presStyleLbl="node0" presStyleIdx="0" presStyleCnt="3"/>
      <dgm:spPr/>
    </dgm:pt>
    <dgm:pt modelId="{F84EECFC-C59D-40D2-9DF5-5147BCB8F46D}" type="pres">
      <dgm:prSet presAssocID="{6CD9495C-931D-4F89-8333-12B3B3E2BB5D}" presName="text" presStyleLbl="fgAcc0" presStyleIdx="0" presStyleCnt="3">
        <dgm:presLayoutVars>
          <dgm:chPref val="3"/>
        </dgm:presLayoutVars>
      </dgm:prSet>
      <dgm:spPr/>
    </dgm:pt>
    <dgm:pt modelId="{6CCC44D1-51C8-40C8-9F68-C0511A077044}" type="pres">
      <dgm:prSet presAssocID="{6CD9495C-931D-4F89-8333-12B3B3E2BB5D}" presName="hierChild2" presStyleCnt="0"/>
      <dgm:spPr/>
    </dgm:pt>
    <dgm:pt modelId="{AA00D472-0CBF-485B-9FA5-9C9C5657A90C}" type="pres">
      <dgm:prSet presAssocID="{77A87E9B-31D5-4F0A-B8F9-C924261CF102}" presName="hierRoot1" presStyleCnt="0"/>
      <dgm:spPr/>
    </dgm:pt>
    <dgm:pt modelId="{889CEB61-4935-4E0C-A384-751481F7A844}" type="pres">
      <dgm:prSet presAssocID="{77A87E9B-31D5-4F0A-B8F9-C924261CF102}" presName="composite" presStyleCnt="0"/>
      <dgm:spPr/>
    </dgm:pt>
    <dgm:pt modelId="{9139CD1C-C002-48CF-8047-4ADB0DDF900F}" type="pres">
      <dgm:prSet presAssocID="{77A87E9B-31D5-4F0A-B8F9-C924261CF102}" presName="background" presStyleLbl="node0" presStyleIdx="1" presStyleCnt="3"/>
      <dgm:spPr/>
    </dgm:pt>
    <dgm:pt modelId="{5C930D1A-1C70-409B-8B1A-78F3C514054D}" type="pres">
      <dgm:prSet presAssocID="{77A87E9B-31D5-4F0A-B8F9-C924261CF102}" presName="text" presStyleLbl="fgAcc0" presStyleIdx="1" presStyleCnt="3">
        <dgm:presLayoutVars>
          <dgm:chPref val="3"/>
        </dgm:presLayoutVars>
      </dgm:prSet>
      <dgm:spPr/>
    </dgm:pt>
    <dgm:pt modelId="{47315E58-9E84-4D77-B421-6C0E4424AA60}" type="pres">
      <dgm:prSet presAssocID="{77A87E9B-31D5-4F0A-B8F9-C924261CF102}" presName="hierChild2" presStyleCnt="0"/>
      <dgm:spPr/>
    </dgm:pt>
    <dgm:pt modelId="{C043D641-64AD-4D7B-B821-193F24D65C85}" type="pres">
      <dgm:prSet presAssocID="{9DB28E8A-F42D-439F-B26C-3747455ADA8E}" presName="hierRoot1" presStyleCnt="0"/>
      <dgm:spPr/>
    </dgm:pt>
    <dgm:pt modelId="{A38CD219-FC8C-4EC4-B09A-A16CA2134E0A}" type="pres">
      <dgm:prSet presAssocID="{9DB28E8A-F42D-439F-B26C-3747455ADA8E}" presName="composite" presStyleCnt="0"/>
      <dgm:spPr/>
    </dgm:pt>
    <dgm:pt modelId="{9548DA15-9B87-4FAE-8388-CDD6B0D0C3AC}" type="pres">
      <dgm:prSet presAssocID="{9DB28E8A-F42D-439F-B26C-3747455ADA8E}" presName="background" presStyleLbl="node0" presStyleIdx="2" presStyleCnt="3"/>
      <dgm:spPr/>
    </dgm:pt>
    <dgm:pt modelId="{B9B37BEE-4CDB-4671-92C6-326A8405E49B}" type="pres">
      <dgm:prSet presAssocID="{9DB28E8A-F42D-439F-B26C-3747455ADA8E}" presName="text" presStyleLbl="fgAcc0" presStyleIdx="2" presStyleCnt="3">
        <dgm:presLayoutVars>
          <dgm:chPref val="3"/>
        </dgm:presLayoutVars>
      </dgm:prSet>
      <dgm:spPr/>
    </dgm:pt>
    <dgm:pt modelId="{252241BA-669C-41A0-BC82-623A5E1F4CFF}" type="pres">
      <dgm:prSet presAssocID="{9DB28E8A-F42D-439F-B26C-3747455ADA8E}" presName="hierChild2" presStyleCnt="0"/>
      <dgm:spPr/>
    </dgm:pt>
  </dgm:ptLst>
  <dgm:cxnLst>
    <dgm:cxn modelId="{2388905E-705E-43DE-948B-621ECE184367}" type="presOf" srcId="{1F823160-EDCF-4B54-B448-D46AB372B17C}" destId="{5C619F7C-1CBC-4FF8-8336-360CDB4EE753}" srcOrd="0" destOrd="0" presId="urn:microsoft.com/office/officeart/2005/8/layout/hierarchy1"/>
    <dgm:cxn modelId="{16EF117B-5068-458C-BA30-7FE513756FEC}" srcId="{1F823160-EDCF-4B54-B448-D46AB372B17C}" destId="{9DB28E8A-F42D-439F-B26C-3747455ADA8E}" srcOrd="2" destOrd="0" parTransId="{1A7EC6E7-E7F0-4665-BEC9-3C8D48549894}" sibTransId="{ADF3F9B9-DFF4-4F41-8B80-C90E54BA555C}"/>
    <dgm:cxn modelId="{270B3192-3EB4-4E6E-AE4B-AC95037AF91F}" type="presOf" srcId="{77A87E9B-31D5-4F0A-B8F9-C924261CF102}" destId="{5C930D1A-1C70-409B-8B1A-78F3C514054D}" srcOrd="0" destOrd="0" presId="urn:microsoft.com/office/officeart/2005/8/layout/hierarchy1"/>
    <dgm:cxn modelId="{34C4FBA1-1E7C-4D75-9644-9E87463F59AD}" type="presOf" srcId="{9DB28E8A-F42D-439F-B26C-3747455ADA8E}" destId="{B9B37BEE-4CDB-4671-92C6-326A8405E49B}" srcOrd="0" destOrd="0" presId="urn:microsoft.com/office/officeart/2005/8/layout/hierarchy1"/>
    <dgm:cxn modelId="{9FF395A4-2BE6-4F99-9617-B65C41DFBEAA}" type="presOf" srcId="{6CD9495C-931D-4F89-8333-12B3B3E2BB5D}" destId="{F84EECFC-C59D-40D2-9DF5-5147BCB8F46D}" srcOrd="0" destOrd="0" presId="urn:microsoft.com/office/officeart/2005/8/layout/hierarchy1"/>
    <dgm:cxn modelId="{407F0DA8-D741-4390-AD6C-297FAEB7D921}" srcId="{1F823160-EDCF-4B54-B448-D46AB372B17C}" destId="{77A87E9B-31D5-4F0A-B8F9-C924261CF102}" srcOrd="1" destOrd="0" parTransId="{1D772F47-E4C4-4ECE-BF02-70D5EA0026B8}" sibTransId="{DDAE2FED-EE9B-4BCA-9DF6-19FBB14341AA}"/>
    <dgm:cxn modelId="{7A1A2ECA-90C5-4B76-A051-EAF104081E6A}" srcId="{1F823160-EDCF-4B54-B448-D46AB372B17C}" destId="{6CD9495C-931D-4F89-8333-12B3B3E2BB5D}" srcOrd="0" destOrd="0" parTransId="{52DAC723-C57B-4AFD-B36B-A0E46806F3DE}" sibTransId="{E21691C0-895F-43F7-8B31-98BD3336E252}"/>
    <dgm:cxn modelId="{15DECF03-29EF-48D5-ADE0-328491285495}" type="presParOf" srcId="{5C619F7C-1CBC-4FF8-8336-360CDB4EE753}" destId="{F455B382-ACC4-4E72-892A-F99C43F770A6}" srcOrd="0" destOrd="0" presId="urn:microsoft.com/office/officeart/2005/8/layout/hierarchy1"/>
    <dgm:cxn modelId="{3723BF89-CCA2-46F1-913B-980397970807}" type="presParOf" srcId="{F455B382-ACC4-4E72-892A-F99C43F770A6}" destId="{B9BEC07E-ACE5-48A3-B6B8-D4305DF6CD76}" srcOrd="0" destOrd="0" presId="urn:microsoft.com/office/officeart/2005/8/layout/hierarchy1"/>
    <dgm:cxn modelId="{DF03BBA2-C5AF-40A7-8BBF-256CC4CA0EEB}" type="presParOf" srcId="{B9BEC07E-ACE5-48A3-B6B8-D4305DF6CD76}" destId="{725C0030-C746-4186-8B33-93A783C75A5B}" srcOrd="0" destOrd="0" presId="urn:microsoft.com/office/officeart/2005/8/layout/hierarchy1"/>
    <dgm:cxn modelId="{CB8C17B6-8DCB-45BA-B2D6-D221B4FFD7A0}" type="presParOf" srcId="{B9BEC07E-ACE5-48A3-B6B8-D4305DF6CD76}" destId="{F84EECFC-C59D-40D2-9DF5-5147BCB8F46D}" srcOrd="1" destOrd="0" presId="urn:microsoft.com/office/officeart/2005/8/layout/hierarchy1"/>
    <dgm:cxn modelId="{91FB9C7B-4E7A-4FDC-94BE-63764C3E7850}" type="presParOf" srcId="{F455B382-ACC4-4E72-892A-F99C43F770A6}" destId="{6CCC44D1-51C8-40C8-9F68-C0511A077044}" srcOrd="1" destOrd="0" presId="urn:microsoft.com/office/officeart/2005/8/layout/hierarchy1"/>
    <dgm:cxn modelId="{102B5692-9000-45F5-928D-C88A21D51E06}" type="presParOf" srcId="{5C619F7C-1CBC-4FF8-8336-360CDB4EE753}" destId="{AA00D472-0CBF-485B-9FA5-9C9C5657A90C}" srcOrd="1" destOrd="0" presId="urn:microsoft.com/office/officeart/2005/8/layout/hierarchy1"/>
    <dgm:cxn modelId="{C682E0F9-6664-412F-AE65-41F654C3F47C}" type="presParOf" srcId="{AA00D472-0CBF-485B-9FA5-9C9C5657A90C}" destId="{889CEB61-4935-4E0C-A384-751481F7A844}" srcOrd="0" destOrd="0" presId="urn:microsoft.com/office/officeart/2005/8/layout/hierarchy1"/>
    <dgm:cxn modelId="{39B30B6E-BACB-4F8D-957C-3DAE3DD5F4BD}" type="presParOf" srcId="{889CEB61-4935-4E0C-A384-751481F7A844}" destId="{9139CD1C-C002-48CF-8047-4ADB0DDF900F}" srcOrd="0" destOrd="0" presId="urn:microsoft.com/office/officeart/2005/8/layout/hierarchy1"/>
    <dgm:cxn modelId="{F41E43CD-0035-4173-983F-5CF138EDF4FD}" type="presParOf" srcId="{889CEB61-4935-4E0C-A384-751481F7A844}" destId="{5C930D1A-1C70-409B-8B1A-78F3C514054D}" srcOrd="1" destOrd="0" presId="urn:microsoft.com/office/officeart/2005/8/layout/hierarchy1"/>
    <dgm:cxn modelId="{10922A03-3E22-4BBE-9B59-51A3C4E7FF60}" type="presParOf" srcId="{AA00D472-0CBF-485B-9FA5-9C9C5657A90C}" destId="{47315E58-9E84-4D77-B421-6C0E4424AA60}" srcOrd="1" destOrd="0" presId="urn:microsoft.com/office/officeart/2005/8/layout/hierarchy1"/>
    <dgm:cxn modelId="{0919933D-F994-48D8-85FC-6D07313AE1EB}" type="presParOf" srcId="{5C619F7C-1CBC-4FF8-8336-360CDB4EE753}" destId="{C043D641-64AD-4D7B-B821-193F24D65C85}" srcOrd="2" destOrd="0" presId="urn:microsoft.com/office/officeart/2005/8/layout/hierarchy1"/>
    <dgm:cxn modelId="{036F1FF2-A4BD-447B-B824-E27FE574A581}" type="presParOf" srcId="{C043D641-64AD-4D7B-B821-193F24D65C85}" destId="{A38CD219-FC8C-4EC4-B09A-A16CA2134E0A}" srcOrd="0" destOrd="0" presId="urn:microsoft.com/office/officeart/2005/8/layout/hierarchy1"/>
    <dgm:cxn modelId="{3B8B38DA-B90D-41A5-940A-2707B10E92B5}" type="presParOf" srcId="{A38CD219-FC8C-4EC4-B09A-A16CA2134E0A}" destId="{9548DA15-9B87-4FAE-8388-CDD6B0D0C3AC}" srcOrd="0" destOrd="0" presId="urn:microsoft.com/office/officeart/2005/8/layout/hierarchy1"/>
    <dgm:cxn modelId="{5FA7E300-C4CC-4232-8EC1-6B52C97C920F}" type="presParOf" srcId="{A38CD219-FC8C-4EC4-B09A-A16CA2134E0A}" destId="{B9B37BEE-4CDB-4671-92C6-326A8405E49B}" srcOrd="1" destOrd="0" presId="urn:microsoft.com/office/officeart/2005/8/layout/hierarchy1"/>
    <dgm:cxn modelId="{D12DD846-9471-4BFD-BE08-B3EB00DA421F}" type="presParOf" srcId="{C043D641-64AD-4D7B-B821-193F24D65C85}" destId="{252241BA-669C-41A0-BC82-623A5E1F4C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FB5B1F-BE28-4619-BE17-27BEE80AE9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77C6E3-BBF7-4962-931D-9092F3EB3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Spør: 'Lag ukeplan for prosjektslutt neste fredag'</a:t>
          </a:r>
          <a:endParaRPr lang="en-US"/>
        </a:p>
      </dgm:t>
    </dgm:pt>
    <dgm:pt modelId="{563AE58E-D84E-4BF7-98B6-B1AFADA9CCD2}" type="parTrans" cxnId="{33517F11-3CA1-45CD-BDA8-4B6948DAEA24}">
      <dgm:prSet/>
      <dgm:spPr/>
      <dgm:t>
        <a:bodyPr/>
        <a:lstStyle/>
        <a:p>
          <a:endParaRPr lang="en-US"/>
        </a:p>
      </dgm:t>
    </dgm:pt>
    <dgm:pt modelId="{7DEC36C8-5D08-43FC-8539-438399E36C23}" type="sibTrans" cxnId="{33517F11-3CA1-45CD-BDA8-4B6948DAEA24}">
      <dgm:prSet/>
      <dgm:spPr/>
      <dgm:t>
        <a:bodyPr/>
        <a:lstStyle/>
        <a:p>
          <a:endParaRPr lang="en-US"/>
        </a:p>
      </dgm:t>
    </dgm:pt>
    <dgm:pt modelId="{D04124F3-6CF5-4E73-B57D-2B0A52488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Spør: 'Hvordan prioritere 10 oppgaver på 3 dager?'</a:t>
          </a:r>
          <a:endParaRPr lang="en-US"/>
        </a:p>
      </dgm:t>
    </dgm:pt>
    <dgm:pt modelId="{A0986B46-F5B5-465F-8BB1-6F9C79A6530D}" type="parTrans" cxnId="{35F438F3-083C-4FAE-8824-8B600C8CD0D5}">
      <dgm:prSet/>
      <dgm:spPr/>
      <dgm:t>
        <a:bodyPr/>
        <a:lstStyle/>
        <a:p>
          <a:endParaRPr lang="en-US"/>
        </a:p>
      </dgm:t>
    </dgm:pt>
    <dgm:pt modelId="{4D85E202-0570-4028-AC68-BBC4AE959617}" type="sibTrans" cxnId="{35F438F3-083C-4FAE-8824-8B600C8CD0D5}">
      <dgm:prSet/>
      <dgm:spPr/>
      <dgm:t>
        <a:bodyPr/>
        <a:lstStyle/>
        <a:p>
          <a:endParaRPr lang="en-US"/>
        </a:p>
      </dgm:t>
    </dgm:pt>
    <dgm:pt modelId="{E58B6636-89E8-42A9-9D79-2AD54CEDB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Få forslag du kan justere</a:t>
          </a:r>
          <a:endParaRPr lang="en-US"/>
        </a:p>
      </dgm:t>
    </dgm:pt>
    <dgm:pt modelId="{BDD75824-E64B-4385-A4F3-1F3D3FD8F4BF}" type="parTrans" cxnId="{C6001C54-FD11-4778-B48E-0A91842245CC}">
      <dgm:prSet/>
      <dgm:spPr/>
      <dgm:t>
        <a:bodyPr/>
        <a:lstStyle/>
        <a:p>
          <a:endParaRPr lang="en-US"/>
        </a:p>
      </dgm:t>
    </dgm:pt>
    <dgm:pt modelId="{B3E61082-0EA8-43D4-A93F-C34B75171EEB}" type="sibTrans" cxnId="{C6001C54-FD11-4778-B48E-0A91842245CC}">
      <dgm:prSet/>
      <dgm:spPr/>
      <dgm:t>
        <a:bodyPr/>
        <a:lstStyle/>
        <a:p>
          <a:endParaRPr lang="en-US"/>
        </a:p>
      </dgm:t>
    </dgm:pt>
    <dgm:pt modelId="{0E6F71D0-64DA-4F34-A716-3C97BA0854E2}" type="pres">
      <dgm:prSet presAssocID="{FCFB5B1F-BE28-4619-BE17-27BEE80AE98B}" presName="root" presStyleCnt="0">
        <dgm:presLayoutVars>
          <dgm:dir/>
          <dgm:resizeHandles val="exact"/>
        </dgm:presLayoutVars>
      </dgm:prSet>
      <dgm:spPr/>
    </dgm:pt>
    <dgm:pt modelId="{BE6A8521-88E8-47D3-BD4F-4F706B2A1BC4}" type="pres">
      <dgm:prSet presAssocID="{6477C6E3-BBF7-4962-931D-9092F3EB3F36}" presName="compNode" presStyleCnt="0"/>
      <dgm:spPr/>
    </dgm:pt>
    <dgm:pt modelId="{336B16B8-54B0-46C9-8B8B-885D748C6A9E}" type="pres">
      <dgm:prSet presAssocID="{6477C6E3-BBF7-4962-931D-9092F3EB3F36}" presName="bgRect" presStyleLbl="bgShp" presStyleIdx="0" presStyleCnt="3"/>
      <dgm:spPr/>
    </dgm:pt>
    <dgm:pt modelId="{C36E378F-C717-491B-AB71-F6A7636D943A}" type="pres">
      <dgm:prSet presAssocID="{6477C6E3-BBF7-4962-931D-9092F3EB3F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FDAAA51-7BF0-4C15-8C8A-3AA418203786}" type="pres">
      <dgm:prSet presAssocID="{6477C6E3-BBF7-4962-931D-9092F3EB3F36}" presName="spaceRect" presStyleCnt="0"/>
      <dgm:spPr/>
    </dgm:pt>
    <dgm:pt modelId="{EA005737-AA16-40B1-9DB1-C0CF3708630F}" type="pres">
      <dgm:prSet presAssocID="{6477C6E3-BBF7-4962-931D-9092F3EB3F36}" presName="parTx" presStyleLbl="revTx" presStyleIdx="0" presStyleCnt="3">
        <dgm:presLayoutVars>
          <dgm:chMax val="0"/>
          <dgm:chPref val="0"/>
        </dgm:presLayoutVars>
      </dgm:prSet>
      <dgm:spPr/>
    </dgm:pt>
    <dgm:pt modelId="{870786FA-1559-4A9D-9822-2B5A3668A0AD}" type="pres">
      <dgm:prSet presAssocID="{7DEC36C8-5D08-43FC-8539-438399E36C23}" presName="sibTrans" presStyleCnt="0"/>
      <dgm:spPr/>
    </dgm:pt>
    <dgm:pt modelId="{BF299AB5-24AB-475B-B862-6C430CF29670}" type="pres">
      <dgm:prSet presAssocID="{D04124F3-6CF5-4E73-B57D-2B0A52488F35}" presName="compNode" presStyleCnt="0"/>
      <dgm:spPr/>
    </dgm:pt>
    <dgm:pt modelId="{D6AC0B49-6632-4D30-8AF2-822919883571}" type="pres">
      <dgm:prSet presAssocID="{D04124F3-6CF5-4E73-B57D-2B0A52488F35}" presName="bgRect" presStyleLbl="bgShp" presStyleIdx="1" presStyleCnt="3"/>
      <dgm:spPr/>
    </dgm:pt>
    <dgm:pt modelId="{4DF55F86-2BD1-401A-97EE-AD160FBE924A}" type="pres">
      <dgm:prSet presAssocID="{D04124F3-6CF5-4E73-B57D-2B0A52488F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yrint"/>
        </a:ext>
      </dgm:extLst>
    </dgm:pt>
    <dgm:pt modelId="{0F75E5BE-D398-4BD1-B38C-A89C9236D7EB}" type="pres">
      <dgm:prSet presAssocID="{D04124F3-6CF5-4E73-B57D-2B0A52488F35}" presName="spaceRect" presStyleCnt="0"/>
      <dgm:spPr/>
    </dgm:pt>
    <dgm:pt modelId="{1F615C2F-EB1A-4076-BD15-6E11A69B1589}" type="pres">
      <dgm:prSet presAssocID="{D04124F3-6CF5-4E73-B57D-2B0A52488F35}" presName="parTx" presStyleLbl="revTx" presStyleIdx="1" presStyleCnt="3">
        <dgm:presLayoutVars>
          <dgm:chMax val="0"/>
          <dgm:chPref val="0"/>
        </dgm:presLayoutVars>
      </dgm:prSet>
      <dgm:spPr/>
    </dgm:pt>
    <dgm:pt modelId="{BF70AD59-C2F4-44F8-A3C9-2BF1BE191EA4}" type="pres">
      <dgm:prSet presAssocID="{4D85E202-0570-4028-AC68-BBC4AE959617}" presName="sibTrans" presStyleCnt="0"/>
      <dgm:spPr/>
    </dgm:pt>
    <dgm:pt modelId="{B6525794-D96C-4185-BA6A-0B212157BB02}" type="pres">
      <dgm:prSet presAssocID="{E58B6636-89E8-42A9-9D79-2AD54CEDB88F}" presName="compNode" presStyleCnt="0"/>
      <dgm:spPr/>
    </dgm:pt>
    <dgm:pt modelId="{E2E96429-E4F2-4A69-8378-5BCAD702F4A8}" type="pres">
      <dgm:prSet presAssocID="{E58B6636-89E8-42A9-9D79-2AD54CEDB88F}" presName="bgRect" presStyleLbl="bgShp" presStyleIdx="2" presStyleCnt="3"/>
      <dgm:spPr/>
    </dgm:pt>
    <dgm:pt modelId="{F945DE81-9A01-4934-AE44-F9121EB21591}" type="pres">
      <dgm:prSet presAssocID="{E58B6636-89E8-42A9-9D79-2AD54CEDB8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ktøy"/>
        </a:ext>
      </dgm:extLst>
    </dgm:pt>
    <dgm:pt modelId="{349624D9-24DA-4AF3-8EA2-22DA46A9416F}" type="pres">
      <dgm:prSet presAssocID="{E58B6636-89E8-42A9-9D79-2AD54CEDB88F}" presName="spaceRect" presStyleCnt="0"/>
      <dgm:spPr/>
    </dgm:pt>
    <dgm:pt modelId="{29FF0C2D-54E9-43DE-9240-DFB3F36A6221}" type="pres">
      <dgm:prSet presAssocID="{E58B6636-89E8-42A9-9D79-2AD54CEDB8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517F11-3CA1-45CD-BDA8-4B6948DAEA24}" srcId="{FCFB5B1F-BE28-4619-BE17-27BEE80AE98B}" destId="{6477C6E3-BBF7-4962-931D-9092F3EB3F36}" srcOrd="0" destOrd="0" parTransId="{563AE58E-D84E-4BF7-98B6-B1AFADA9CCD2}" sibTransId="{7DEC36C8-5D08-43FC-8539-438399E36C23}"/>
    <dgm:cxn modelId="{A5239715-3053-49B8-8A7D-C1192CD3D691}" type="presOf" srcId="{FCFB5B1F-BE28-4619-BE17-27BEE80AE98B}" destId="{0E6F71D0-64DA-4F34-A716-3C97BA0854E2}" srcOrd="0" destOrd="0" presId="urn:microsoft.com/office/officeart/2018/2/layout/IconVerticalSolidList"/>
    <dgm:cxn modelId="{C6001C54-FD11-4778-B48E-0A91842245CC}" srcId="{FCFB5B1F-BE28-4619-BE17-27BEE80AE98B}" destId="{E58B6636-89E8-42A9-9D79-2AD54CEDB88F}" srcOrd="2" destOrd="0" parTransId="{BDD75824-E64B-4385-A4F3-1F3D3FD8F4BF}" sibTransId="{B3E61082-0EA8-43D4-A93F-C34B75171EEB}"/>
    <dgm:cxn modelId="{BBA39E76-4621-4CFA-B22E-A6EE4FCC7A54}" type="presOf" srcId="{E58B6636-89E8-42A9-9D79-2AD54CEDB88F}" destId="{29FF0C2D-54E9-43DE-9240-DFB3F36A6221}" srcOrd="0" destOrd="0" presId="urn:microsoft.com/office/officeart/2018/2/layout/IconVerticalSolidList"/>
    <dgm:cxn modelId="{C0773ECC-F818-4B0F-A679-2C057C505051}" type="presOf" srcId="{6477C6E3-BBF7-4962-931D-9092F3EB3F36}" destId="{EA005737-AA16-40B1-9DB1-C0CF3708630F}" srcOrd="0" destOrd="0" presId="urn:microsoft.com/office/officeart/2018/2/layout/IconVerticalSolidList"/>
    <dgm:cxn modelId="{3E523CEE-4DAC-48A7-B5C4-C7B74368383A}" type="presOf" srcId="{D04124F3-6CF5-4E73-B57D-2B0A52488F35}" destId="{1F615C2F-EB1A-4076-BD15-6E11A69B1589}" srcOrd="0" destOrd="0" presId="urn:microsoft.com/office/officeart/2018/2/layout/IconVerticalSolidList"/>
    <dgm:cxn modelId="{35F438F3-083C-4FAE-8824-8B600C8CD0D5}" srcId="{FCFB5B1F-BE28-4619-BE17-27BEE80AE98B}" destId="{D04124F3-6CF5-4E73-B57D-2B0A52488F35}" srcOrd="1" destOrd="0" parTransId="{A0986B46-F5B5-465F-8BB1-6F9C79A6530D}" sibTransId="{4D85E202-0570-4028-AC68-BBC4AE959617}"/>
    <dgm:cxn modelId="{70970CD8-3F76-46D3-818E-14CCC23EA438}" type="presParOf" srcId="{0E6F71D0-64DA-4F34-A716-3C97BA0854E2}" destId="{BE6A8521-88E8-47D3-BD4F-4F706B2A1BC4}" srcOrd="0" destOrd="0" presId="urn:microsoft.com/office/officeart/2018/2/layout/IconVerticalSolidList"/>
    <dgm:cxn modelId="{7AE97FD4-7BBE-455E-A144-AEAF6A49901D}" type="presParOf" srcId="{BE6A8521-88E8-47D3-BD4F-4F706B2A1BC4}" destId="{336B16B8-54B0-46C9-8B8B-885D748C6A9E}" srcOrd="0" destOrd="0" presId="urn:microsoft.com/office/officeart/2018/2/layout/IconVerticalSolidList"/>
    <dgm:cxn modelId="{561989A4-6E3A-455F-BB58-0F48AAB94054}" type="presParOf" srcId="{BE6A8521-88E8-47D3-BD4F-4F706B2A1BC4}" destId="{C36E378F-C717-491B-AB71-F6A7636D943A}" srcOrd="1" destOrd="0" presId="urn:microsoft.com/office/officeart/2018/2/layout/IconVerticalSolidList"/>
    <dgm:cxn modelId="{32DF0539-7930-4BC1-A294-05770A8BDFD9}" type="presParOf" srcId="{BE6A8521-88E8-47D3-BD4F-4F706B2A1BC4}" destId="{3FDAAA51-7BF0-4C15-8C8A-3AA418203786}" srcOrd="2" destOrd="0" presId="urn:microsoft.com/office/officeart/2018/2/layout/IconVerticalSolidList"/>
    <dgm:cxn modelId="{88A48D2B-7A34-4BE2-BC07-4A6306460885}" type="presParOf" srcId="{BE6A8521-88E8-47D3-BD4F-4F706B2A1BC4}" destId="{EA005737-AA16-40B1-9DB1-C0CF3708630F}" srcOrd="3" destOrd="0" presId="urn:microsoft.com/office/officeart/2018/2/layout/IconVerticalSolidList"/>
    <dgm:cxn modelId="{F50513B0-9EDE-44BD-B1AF-6D04619DD510}" type="presParOf" srcId="{0E6F71D0-64DA-4F34-A716-3C97BA0854E2}" destId="{870786FA-1559-4A9D-9822-2B5A3668A0AD}" srcOrd="1" destOrd="0" presId="urn:microsoft.com/office/officeart/2018/2/layout/IconVerticalSolidList"/>
    <dgm:cxn modelId="{47724839-496D-40F3-BFDB-FA4C3074E079}" type="presParOf" srcId="{0E6F71D0-64DA-4F34-A716-3C97BA0854E2}" destId="{BF299AB5-24AB-475B-B862-6C430CF29670}" srcOrd="2" destOrd="0" presId="urn:microsoft.com/office/officeart/2018/2/layout/IconVerticalSolidList"/>
    <dgm:cxn modelId="{CFB43BFD-945D-4412-A633-93241F9A27EF}" type="presParOf" srcId="{BF299AB5-24AB-475B-B862-6C430CF29670}" destId="{D6AC0B49-6632-4D30-8AF2-822919883571}" srcOrd="0" destOrd="0" presId="urn:microsoft.com/office/officeart/2018/2/layout/IconVerticalSolidList"/>
    <dgm:cxn modelId="{EAB780AB-5E30-42F2-BADC-A9E937D282A0}" type="presParOf" srcId="{BF299AB5-24AB-475B-B862-6C430CF29670}" destId="{4DF55F86-2BD1-401A-97EE-AD160FBE924A}" srcOrd="1" destOrd="0" presId="urn:microsoft.com/office/officeart/2018/2/layout/IconVerticalSolidList"/>
    <dgm:cxn modelId="{BC583D42-3D73-4B65-8320-C336AC1FD168}" type="presParOf" srcId="{BF299AB5-24AB-475B-B862-6C430CF29670}" destId="{0F75E5BE-D398-4BD1-B38C-A89C9236D7EB}" srcOrd="2" destOrd="0" presId="urn:microsoft.com/office/officeart/2018/2/layout/IconVerticalSolidList"/>
    <dgm:cxn modelId="{6D1B631A-2DDD-4083-9249-92515522D728}" type="presParOf" srcId="{BF299AB5-24AB-475B-B862-6C430CF29670}" destId="{1F615C2F-EB1A-4076-BD15-6E11A69B1589}" srcOrd="3" destOrd="0" presId="urn:microsoft.com/office/officeart/2018/2/layout/IconVerticalSolidList"/>
    <dgm:cxn modelId="{CD58ABE1-CC87-4BEA-88DE-50A42BC70A27}" type="presParOf" srcId="{0E6F71D0-64DA-4F34-A716-3C97BA0854E2}" destId="{BF70AD59-C2F4-44F8-A3C9-2BF1BE191EA4}" srcOrd="3" destOrd="0" presId="urn:microsoft.com/office/officeart/2018/2/layout/IconVerticalSolidList"/>
    <dgm:cxn modelId="{4F9D1B20-C316-4DAF-859E-D66628BC2D94}" type="presParOf" srcId="{0E6F71D0-64DA-4F34-A716-3C97BA0854E2}" destId="{B6525794-D96C-4185-BA6A-0B212157BB02}" srcOrd="4" destOrd="0" presId="urn:microsoft.com/office/officeart/2018/2/layout/IconVerticalSolidList"/>
    <dgm:cxn modelId="{CD4C6C79-1CCB-4811-BBD3-C41ACB577778}" type="presParOf" srcId="{B6525794-D96C-4185-BA6A-0B212157BB02}" destId="{E2E96429-E4F2-4A69-8378-5BCAD702F4A8}" srcOrd="0" destOrd="0" presId="urn:microsoft.com/office/officeart/2018/2/layout/IconVerticalSolidList"/>
    <dgm:cxn modelId="{E177A51F-54BE-467D-8D6D-768E84862A63}" type="presParOf" srcId="{B6525794-D96C-4185-BA6A-0B212157BB02}" destId="{F945DE81-9A01-4934-AE44-F9121EB21591}" srcOrd="1" destOrd="0" presId="urn:microsoft.com/office/officeart/2018/2/layout/IconVerticalSolidList"/>
    <dgm:cxn modelId="{DDC484D3-FE6C-457F-A5D4-9529937E25E7}" type="presParOf" srcId="{B6525794-D96C-4185-BA6A-0B212157BB02}" destId="{349624D9-24DA-4AF3-8EA2-22DA46A9416F}" srcOrd="2" destOrd="0" presId="urn:microsoft.com/office/officeart/2018/2/layout/IconVerticalSolidList"/>
    <dgm:cxn modelId="{E608E28F-327F-4822-ADFD-1EA8C8A07EB1}" type="presParOf" srcId="{B6525794-D96C-4185-BA6A-0B212157BB02}" destId="{29FF0C2D-54E9-43DE-9240-DFB3F36A62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B4DCF-6A39-42EE-AD55-C91C15618D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AB2722-1A7C-4D2E-B058-4D50777479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'Lag møteplan med agenda og mål for 45 minutter'</a:t>
          </a:r>
          <a:endParaRPr lang="en-US"/>
        </a:p>
      </dgm:t>
    </dgm:pt>
    <dgm:pt modelId="{9604875A-AA8D-41A5-9109-900B520DFB98}" type="parTrans" cxnId="{2B796096-CE7F-4ACC-A8B1-9B5DBDC2FEB5}">
      <dgm:prSet/>
      <dgm:spPr/>
      <dgm:t>
        <a:bodyPr/>
        <a:lstStyle/>
        <a:p>
          <a:endParaRPr lang="en-US"/>
        </a:p>
      </dgm:t>
    </dgm:pt>
    <dgm:pt modelId="{E5063D16-9E26-41E7-9692-3D46F6893F9B}" type="sibTrans" cxnId="{2B796096-CE7F-4ACC-A8B1-9B5DBDC2FEB5}">
      <dgm:prSet/>
      <dgm:spPr/>
      <dgm:t>
        <a:bodyPr/>
        <a:lstStyle/>
        <a:p>
          <a:endParaRPr lang="en-US"/>
        </a:p>
      </dgm:t>
    </dgm:pt>
    <dgm:pt modelId="{F66F7FB1-5BF2-4933-BF08-C4A4B5C453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'Foreslå plan for oppfølging av kundesamtaler'</a:t>
          </a:r>
          <a:endParaRPr lang="en-US"/>
        </a:p>
      </dgm:t>
    </dgm:pt>
    <dgm:pt modelId="{782DF9EC-1E86-4E1F-B637-728BE72BCCD1}" type="parTrans" cxnId="{402CCEEC-7824-4763-8478-98FB3EC3B38A}">
      <dgm:prSet/>
      <dgm:spPr/>
      <dgm:t>
        <a:bodyPr/>
        <a:lstStyle/>
        <a:p>
          <a:endParaRPr lang="en-US"/>
        </a:p>
      </dgm:t>
    </dgm:pt>
    <dgm:pt modelId="{6C6AF60F-DA52-446A-A77F-4C143BA1216B}" type="sibTrans" cxnId="{402CCEEC-7824-4763-8478-98FB3EC3B38A}">
      <dgm:prSet/>
      <dgm:spPr/>
      <dgm:t>
        <a:bodyPr/>
        <a:lstStyle/>
        <a:p>
          <a:endParaRPr lang="en-US"/>
        </a:p>
      </dgm:t>
    </dgm:pt>
    <dgm:pt modelId="{92080646-957B-458B-8FC4-2A9C014129D6}" type="pres">
      <dgm:prSet presAssocID="{0CAB4DCF-6A39-42EE-AD55-C91C15618D88}" presName="root" presStyleCnt="0">
        <dgm:presLayoutVars>
          <dgm:dir/>
          <dgm:resizeHandles val="exact"/>
        </dgm:presLayoutVars>
      </dgm:prSet>
      <dgm:spPr/>
    </dgm:pt>
    <dgm:pt modelId="{5D714129-5EB7-41F5-A69C-65B60CEC4E22}" type="pres">
      <dgm:prSet presAssocID="{58AB2722-1A7C-4D2E-B058-4D5077747944}" presName="compNode" presStyleCnt="0"/>
      <dgm:spPr/>
    </dgm:pt>
    <dgm:pt modelId="{C5DE781E-4CBF-43A0-BDC1-FE2BA087AD88}" type="pres">
      <dgm:prSet presAssocID="{58AB2722-1A7C-4D2E-B058-4D5077747944}" presName="bgRect" presStyleLbl="bgShp" presStyleIdx="0" presStyleCnt="2"/>
      <dgm:spPr/>
    </dgm:pt>
    <dgm:pt modelId="{41593FE5-AD1E-4BA9-84C3-60F1824B6246}" type="pres">
      <dgm:prSet presAssocID="{58AB2722-1A7C-4D2E-B058-4D50777479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jekkliste"/>
        </a:ext>
      </dgm:extLst>
    </dgm:pt>
    <dgm:pt modelId="{3B8B6165-4AED-471F-B095-8C97795E18BB}" type="pres">
      <dgm:prSet presAssocID="{58AB2722-1A7C-4D2E-B058-4D5077747944}" presName="spaceRect" presStyleCnt="0"/>
      <dgm:spPr/>
    </dgm:pt>
    <dgm:pt modelId="{93F21503-D3FB-415E-9A90-E10B790B165E}" type="pres">
      <dgm:prSet presAssocID="{58AB2722-1A7C-4D2E-B058-4D5077747944}" presName="parTx" presStyleLbl="revTx" presStyleIdx="0" presStyleCnt="2">
        <dgm:presLayoutVars>
          <dgm:chMax val="0"/>
          <dgm:chPref val="0"/>
        </dgm:presLayoutVars>
      </dgm:prSet>
      <dgm:spPr/>
    </dgm:pt>
    <dgm:pt modelId="{4AD063E0-C899-41F9-A3D7-3970E5B1E946}" type="pres">
      <dgm:prSet presAssocID="{E5063D16-9E26-41E7-9692-3D46F6893F9B}" presName="sibTrans" presStyleCnt="0"/>
      <dgm:spPr/>
    </dgm:pt>
    <dgm:pt modelId="{4ECB60DF-D83E-42DD-85EF-EC37A3E07BC2}" type="pres">
      <dgm:prSet presAssocID="{F66F7FB1-5BF2-4933-BF08-C4A4B5C45309}" presName="compNode" presStyleCnt="0"/>
      <dgm:spPr/>
    </dgm:pt>
    <dgm:pt modelId="{BBEC3A0F-DBD7-4970-963A-6C5B155012DE}" type="pres">
      <dgm:prSet presAssocID="{F66F7FB1-5BF2-4933-BF08-C4A4B5C45309}" presName="bgRect" presStyleLbl="bgShp" presStyleIdx="1" presStyleCnt="2"/>
      <dgm:spPr/>
    </dgm:pt>
    <dgm:pt modelId="{298B9AB4-B925-4B72-8CE6-6952C4B10738}" type="pres">
      <dgm:prSet presAssocID="{F66F7FB1-5BF2-4933-BF08-C4A4B5C453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bler"/>
        </a:ext>
      </dgm:extLst>
    </dgm:pt>
    <dgm:pt modelId="{6433F7AF-7057-491A-AAEE-29AF45B03D72}" type="pres">
      <dgm:prSet presAssocID="{F66F7FB1-5BF2-4933-BF08-C4A4B5C45309}" presName="spaceRect" presStyleCnt="0"/>
      <dgm:spPr/>
    </dgm:pt>
    <dgm:pt modelId="{9E386875-7FB8-47CC-8541-1C1DFA9E346D}" type="pres">
      <dgm:prSet presAssocID="{F66F7FB1-5BF2-4933-BF08-C4A4B5C453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1E05532-9D32-4529-BE11-AB7D09A50B95}" type="presOf" srcId="{0CAB4DCF-6A39-42EE-AD55-C91C15618D88}" destId="{92080646-957B-458B-8FC4-2A9C014129D6}" srcOrd="0" destOrd="0" presId="urn:microsoft.com/office/officeart/2018/2/layout/IconVerticalSolidList"/>
    <dgm:cxn modelId="{2B796096-CE7F-4ACC-A8B1-9B5DBDC2FEB5}" srcId="{0CAB4DCF-6A39-42EE-AD55-C91C15618D88}" destId="{58AB2722-1A7C-4D2E-B058-4D5077747944}" srcOrd="0" destOrd="0" parTransId="{9604875A-AA8D-41A5-9109-900B520DFB98}" sibTransId="{E5063D16-9E26-41E7-9692-3D46F6893F9B}"/>
    <dgm:cxn modelId="{EAD96DAE-F6F8-41E0-92ED-5936402BC98F}" type="presOf" srcId="{F66F7FB1-5BF2-4933-BF08-C4A4B5C45309}" destId="{9E386875-7FB8-47CC-8541-1C1DFA9E346D}" srcOrd="0" destOrd="0" presId="urn:microsoft.com/office/officeart/2018/2/layout/IconVerticalSolidList"/>
    <dgm:cxn modelId="{35973CE7-A278-4F71-A56F-B985BDB0C47E}" type="presOf" srcId="{58AB2722-1A7C-4D2E-B058-4D5077747944}" destId="{93F21503-D3FB-415E-9A90-E10B790B165E}" srcOrd="0" destOrd="0" presId="urn:microsoft.com/office/officeart/2018/2/layout/IconVerticalSolidList"/>
    <dgm:cxn modelId="{402CCEEC-7824-4763-8478-98FB3EC3B38A}" srcId="{0CAB4DCF-6A39-42EE-AD55-C91C15618D88}" destId="{F66F7FB1-5BF2-4933-BF08-C4A4B5C45309}" srcOrd="1" destOrd="0" parTransId="{782DF9EC-1E86-4E1F-B637-728BE72BCCD1}" sibTransId="{6C6AF60F-DA52-446A-A77F-4C143BA1216B}"/>
    <dgm:cxn modelId="{3460AE7B-2681-4BB9-B318-31D8CA812E81}" type="presParOf" srcId="{92080646-957B-458B-8FC4-2A9C014129D6}" destId="{5D714129-5EB7-41F5-A69C-65B60CEC4E22}" srcOrd="0" destOrd="0" presId="urn:microsoft.com/office/officeart/2018/2/layout/IconVerticalSolidList"/>
    <dgm:cxn modelId="{DA5ED3F0-16E7-48F8-A1DB-CB4A37168693}" type="presParOf" srcId="{5D714129-5EB7-41F5-A69C-65B60CEC4E22}" destId="{C5DE781E-4CBF-43A0-BDC1-FE2BA087AD88}" srcOrd="0" destOrd="0" presId="urn:microsoft.com/office/officeart/2018/2/layout/IconVerticalSolidList"/>
    <dgm:cxn modelId="{90A3B2F9-D997-4F31-8B5D-D756D61CCECB}" type="presParOf" srcId="{5D714129-5EB7-41F5-A69C-65B60CEC4E22}" destId="{41593FE5-AD1E-4BA9-84C3-60F1824B6246}" srcOrd="1" destOrd="0" presId="urn:microsoft.com/office/officeart/2018/2/layout/IconVerticalSolidList"/>
    <dgm:cxn modelId="{5F7078E4-1929-45BB-93A2-E48CDA7A9D59}" type="presParOf" srcId="{5D714129-5EB7-41F5-A69C-65B60CEC4E22}" destId="{3B8B6165-4AED-471F-B095-8C97795E18BB}" srcOrd="2" destOrd="0" presId="urn:microsoft.com/office/officeart/2018/2/layout/IconVerticalSolidList"/>
    <dgm:cxn modelId="{0A5200FD-60D0-4B66-BF55-C4A5AF357864}" type="presParOf" srcId="{5D714129-5EB7-41F5-A69C-65B60CEC4E22}" destId="{93F21503-D3FB-415E-9A90-E10B790B165E}" srcOrd="3" destOrd="0" presId="urn:microsoft.com/office/officeart/2018/2/layout/IconVerticalSolidList"/>
    <dgm:cxn modelId="{807DDD73-871A-4B65-98CB-226EECC9ED94}" type="presParOf" srcId="{92080646-957B-458B-8FC4-2A9C014129D6}" destId="{4AD063E0-C899-41F9-A3D7-3970E5B1E946}" srcOrd="1" destOrd="0" presId="urn:microsoft.com/office/officeart/2018/2/layout/IconVerticalSolidList"/>
    <dgm:cxn modelId="{484ED6DF-5D3D-4EFD-B1D0-5E260A2A3D9A}" type="presParOf" srcId="{92080646-957B-458B-8FC4-2A9C014129D6}" destId="{4ECB60DF-D83E-42DD-85EF-EC37A3E07BC2}" srcOrd="2" destOrd="0" presId="urn:microsoft.com/office/officeart/2018/2/layout/IconVerticalSolidList"/>
    <dgm:cxn modelId="{28FD59A7-3195-4D30-A9F7-FEA3D08BC124}" type="presParOf" srcId="{4ECB60DF-D83E-42DD-85EF-EC37A3E07BC2}" destId="{BBEC3A0F-DBD7-4970-963A-6C5B155012DE}" srcOrd="0" destOrd="0" presId="urn:microsoft.com/office/officeart/2018/2/layout/IconVerticalSolidList"/>
    <dgm:cxn modelId="{C61D0879-3347-45E0-B25A-2C9720ABF39A}" type="presParOf" srcId="{4ECB60DF-D83E-42DD-85EF-EC37A3E07BC2}" destId="{298B9AB4-B925-4B72-8CE6-6952C4B10738}" srcOrd="1" destOrd="0" presId="urn:microsoft.com/office/officeart/2018/2/layout/IconVerticalSolidList"/>
    <dgm:cxn modelId="{2B7B4A80-93B7-4FFC-9534-F482792EAE35}" type="presParOf" srcId="{4ECB60DF-D83E-42DD-85EF-EC37A3E07BC2}" destId="{6433F7AF-7057-491A-AAEE-29AF45B03D72}" srcOrd="2" destOrd="0" presId="urn:microsoft.com/office/officeart/2018/2/layout/IconVerticalSolidList"/>
    <dgm:cxn modelId="{9E270DA9-5D88-4CD9-B4B5-A99BE46DE1E9}" type="presParOf" srcId="{4ECB60DF-D83E-42DD-85EF-EC37A3E07BC2}" destId="{9E386875-7FB8-47CC-8541-1C1DFA9E3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DA598-0FC7-43A8-A223-ADBA05B01C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925F31-DF8D-41CA-92D7-54E37F84F2CE}">
      <dgm:prSet/>
      <dgm:spPr/>
      <dgm:t>
        <a:bodyPr/>
        <a:lstStyle/>
        <a:p>
          <a:pPr>
            <a:defRPr cap="all"/>
          </a:pPr>
          <a:r>
            <a:rPr lang="en-US" baseline="0"/>
            <a:t>• Bruk AI til å planlegge neste uke</a:t>
          </a:r>
          <a:endParaRPr lang="en-US"/>
        </a:p>
      </dgm:t>
    </dgm:pt>
    <dgm:pt modelId="{6F81A512-C34C-4BB8-8A2F-43F816F1D32B}" type="parTrans" cxnId="{233AD3B5-7EDE-4D5E-8D56-B4C16DD34FD2}">
      <dgm:prSet/>
      <dgm:spPr/>
      <dgm:t>
        <a:bodyPr/>
        <a:lstStyle/>
        <a:p>
          <a:endParaRPr lang="en-US"/>
        </a:p>
      </dgm:t>
    </dgm:pt>
    <dgm:pt modelId="{460E6DC9-924E-482D-B0E4-A122A7996C26}" type="sibTrans" cxnId="{233AD3B5-7EDE-4D5E-8D56-B4C16DD34FD2}">
      <dgm:prSet/>
      <dgm:spPr/>
      <dgm:t>
        <a:bodyPr/>
        <a:lstStyle/>
        <a:p>
          <a:endParaRPr lang="en-US"/>
        </a:p>
      </dgm:t>
    </dgm:pt>
    <dgm:pt modelId="{ABADEB3D-1976-407C-8F2B-9F2894861423}">
      <dgm:prSet/>
      <dgm:spPr/>
      <dgm:t>
        <a:bodyPr/>
        <a:lstStyle/>
        <a:p>
          <a:pPr>
            <a:defRPr cap="all"/>
          </a:pPr>
          <a:r>
            <a:rPr lang="en-US" baseline="0"/>
            <a:t>• Hva kan du delegere, prioritere, forbedre?</a:t>
          </a:r>
          <a:endParaRPr lang="en-US"/>
        </a:p>
      </dgm:t>
    </dgm:pt>
    <dgm:pt modelId="{3BC57E1A-69C7-4CAC-88BD-0FF933F6BC0F}" type="parTrans" cxnId="{99FB66ED-4014-450E-B28B-DD398BB1F205}">
      <dgm:prSet/>
      <dgm:spPr/>
      <dgm:t>
        <a:bodyPr/>
        <a:lstStyle/>
        <a:p>
          <a:endParaRPr lang="en-US"/>
        </a:p>
      </dgm:t>
    </dgm:pt>
    <dgm:pt modelId="{8F5B447F-36F2-4515-AD63-E828F82A891F}" type="sibTrans" cxnId="{99FB66ED-4014-450E-B28B-DD398BB1F205}">
      <dgm:prSet/>
      <dgm:spPr/>
      <dgm:t>
        <a:bodyPr/>
        <a:lstStyle/>
        <a:p>
          <a:endParaRPr lang="en-US"/>
        </a:p>
      </dgm:t>
    </dgm:pt>
    <dgm:pt modelId="{875CD56E-00AC-4D34-A2A7-06DC23C9D005}" type="pres">
      <dgm:prSet presAssocID="{8E3DA598-0FC7-43A8-A223-ADBA05B01C0E}" presName="root" presStyleCnt="0">
        <dgm:presLayoutVars>
          <dgm:dir/>
          <dgm:resizeHandles val="exact"/>
        </dgm:presLayoutVars>
      </dgm:prSet>
      <dgm:spPr/>
    </dgm:pt>
    <dgm:pt modelId="{64C4E53F-C670-4EA7-97F7-5E74F5F08637}" type="pres">
      <dgm:prSet presAssocID="{ED925F31-DF8D-41CA-92D7-54E37F84F2CE}" presName="compNode" presStyleCnt="0"/>
      <dgm:spPr/>
    </dgm:pt>
    <dgm:pt modelId="{973DB867-E34F-4273-8F40-9D7262A87761}" type="pres">
      <dgm:prSet presAssocID="{ED925F31-DF8D-41CA-92D7-54E37F84F2C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CAB4E3-AA1E-48FB-8142-296FEAD09CA1}" type="pres">
      <dgm:prSet presAssocID="{ED925F31-DF8D-41CA-92D7-54E37F84F2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88CD64D0-A262-430B-8CB0-32FD95AA05EC}" type="pres">
      <dgm:prSet presAssocID="{ED925F31-DF8D-41CA-92D7-54E37F84F2CE}" presName="spaceRect" presStyleCnt="0"/>
      <dgm:spPr/>
    </dgm:pt>
    <dgm:pt modelId="{FC6CB97B-5FD5-4A32-B8AB-4B3DD099F797}" type="pres">
      <dgm:prSet presAssocID="{ED925F31-DF8D-41CA-92D7-54E37F84F2CE}" presName="textRect" presStyleLbl="revTx" presStyleIdx="0" presStyleCnt="2">
        <dgm:presLayoutVars>
          <dgm:chMax val="1"/>
          <dgm:chPref val="1"/>
        </dgm:presLayoutVars>
      </dgm:prSet>
      <dgm:spPr/>
    </dgm:pt>
    <dgm:pt modelId="{1CC2412B-64D2-4852-92FD-AE2EFC4E3097}" type="pres">
      <dgm:prSet presAssocID="{460E6DC9-924E-482D-B0E4-A122A7996C26}" presName="sibTrans" presStyleCnt="0"/>
      <dgm:spPr/>
    </dgm:pt>
    <dgm:pt modelId="{545B9833-EEB2-415F-AFEA-12DD975F9679}" type="pres">
      <dgm:prSet presAssocID="{ABADEB3D-1976-407C-8F2B-9F2894861423}" presName="compNode" presStyleCnt="0"/>
      <dgm:spPr/>
    </dgm:pt>
    <dgm:pt modelId="{C23CF21C-DE80-4676-9379-B4940F877F65}" type="pres">
      <dgm:prSet presAssocID="{ABADEB3D-1976-407C-8F2B-9F28948614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E74998-8261-4CAB-8585-E16C889D4B1A}" type="pres">
      <dgm:prSet presAssocID="{ABADEB3D-1976-407C-8F2B-9F28948614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C956F1E-6E92-41AE-B791-CB4178852E66}" type="pres">
      <dgm:prSet presAssocID="{ABADEB3D-1976-407C-8F2B-9F2894861423}" presName="spaceRect" presStyleCnt="0"/>
      <dgm:spPr/>
    </dgm:pt>
    <dgm:pt modelId="{EB83EB09-C7CC-4EEE-8DBD-AFFDEA49E56C}" type="pres">
      <dgm:prSet presAssocID="{ABADEB3D-1976-407C-8F2B-9F28948614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E1B121-093E-4BA9-BBC7-5BA1DB974AE5}" type="presOf" srcId="{8E3DA598-0FC7-43A8-A223-ADBA05B01C0E}" destId="{875CD56E-00AC-4D34-A2A7-06DC23C9D005}" srcOrd="0" destOrd="0" presId="urn:microsoft.com/office/officeart/2018/5/layout/IconLeafLabelList"/>
    <dgm:cxn modelId="{74366384-444F-4FCF-A8AA-A337CB9E617B}" type="presOf" srcId="{ED925F31-DF8D-41CA-92D7-54E37F84F2CE}" destId="{FC6CB97B-5FD5-4A32-B8AB-4B3DD099F797}" srcOrd="0" destOrd="0" presId="urn:microsoft.com/office/officeart/2018/5/layout/IconLeafLabelList"/>
    <dgm:cxn modelId="{2792D887-946A-41FB-B1EE-095B7E196CC3}" type="presOf" srcId="{ABADEB3D-1976-407C-8F2B-9F2894861423}" destId="{EB83EB09-C7CC-4EEE-8DBD-AFFDEA49E56C}" srcOrd="0" destOrd="0" presId="urn:microsoft.com/office/officeart/2018/5/layout/IconLeafLabelList"/>
    <dgm:cxn modelId="{233AD3B5-7EDE-4D5E-8D56-B4C16DD34FD2}" srcId="{8E3DA598-0FC7-43A8-A223-ADBA05B01C0E}" destId="{ED925F31-DF8D-41CA-92D7-54E37F84F2CE}" srcOrd="0" destOrd="0" parTransId="{6F81A512-C34C-4BB8-8A2F-43F816F1D32B}" sibTransId="{460E6DC9-924E-482D-B0E4-A122A7996C26}"/>
    <dgm:cxn modelId="{99FB66ED-4014-450E-B28B-DD398BB1F205}" srcId="{8E3DA598-0FC7-43A8-A223-ADBA05B01C0E}" destId="{ABADEB3D-1976-407C-8F2B-9F2894861423}" srcOrd="1" destOrd="0" parTransId="{3BC57E1A-69C7-4CAC-88BD-0FF933F6BC0F}" sibTransId="{8F5B447F-36F2-4515-AD63-E828F82A891F}"/>
    <dgm:cxn modelId="{265AF325-62F7-463D-BBC5-F564193BA003}" type="presParOf" srcId="{875CD56E-00AC-4D34-A2A7-06DC23C9D005}" destId="{64C4E53F-C670-4EA7-97F7-5E74F5F08637}" srcOrd="0" destOrd="0" presId="urn:microsoft.com/office/officeart/2018/5/layout/IconLeafLabelList"/>
    <dgm:cxn modelId="{7A9F8B88-7F37-4729-818A-945E7A897F31}" type="presParOf" srcId="{64C4E53F-C670-4EA7-97F7-5E74F5F08637}" destId="{973DB867-E34F-4273-8F40-9D7262A87761}" srcOrd="0" destOrd="0" presId="urn:microsoft.com/office/officeart/2018/5/layout/IconLeafLabelList"/>
    <dgm:cxn modelId="{DD432F3B-B0E0-469A-A60D-6BC2B53901F2}" type="presParOf" srcId="{64C4E53F-C670-4EA7-97F7-5E74F5F08637}" destId="{2ACAB4E3-AA1E-48FB-8142-296FEAD09CA1}" srcOrd="1" destOrd="0" presId="urn:microsoft.com/office/officeart/2018/5/layout/IconLeafLabelList"/>
    <dgm:cxn modelId="{4869D203-4EE9-4E0D-A562-411471FC9B28}" type="presParOf" srcId="{64C4E53F-C670-4EA7-97F7-5E74F5F08637}" destId="{88CD64D0-A262-430B-8CB0-32FD95AA05EC}" srcOrd="2" destOrd="0" presId="urn:microsoft.com/office/officeart/2018/5/layout/IconLeafLabelList"/>
    <dgm:cxn modelId="{386739EB-B3B2-48D9-9217-0D15F3856501}" type="presParOf" srcId="{64C4E53F-C670-4EA7-97F7-5E74F5F08637}" destId="{FC6CB97B-5FD5-4A32-B8AB-4B3DD099F797}" srcOrd="3" destOrd="0" presId="urn:microsoft.com/office/officeart/2018/5/layout/IconLeafLabelList"/>
    <dgm:cxn modelId="{41530E28-A8F2-47BE-81E2-DBF2BBC6049B}" type="presParOf" srcId="{875CD56E-00AC-4D34-A2A7-06DC23C9D005}" destId="{1CC2412B-64D2-4852-92FD-AE2EFC4E3097}" srcOrd="1" destOrd="0" presId="urn:microsoft.com/office/officeart/2018/5/layout/IconLeafLabelList"/>
    <dgm:cxn modelId="{EB4A2563-C477-4FAF-8498-1FD7C00F10F9}" type="presParOf" srcId="{875CD56E-00AC-4D34-A2A7-06DC23C9D005}" destId="{545B9833-EEB2-415F-AFEA-12DD975F9679}" srcOrd="2" destOrd="0" presId="urn:microsoft.com/office/officeart/2018/5/layout/IconLeafLabelList"/>
    <dgm:cxn modelId="{BEBD4A33-E134-46B3-ADAA-87517DD7BF6F}" type="presParOf" srcId="{545B9833-EEB2-415F-AFEA-12DD975F9679}" destId="{C23CF21C-DE80-4676-9379-B4940F877F65}" srcOrd="0" destOrd="0" presId="urn:microsoft.com/office/officeart/2018/5/layout/IconLeafLabelList"/>
    <dgm:cxn modelId="{CE231B9B-9566-4F8D-9095-70CD35EDBA2C}" type="presParOf" srcId="{545B9833-EEB2-415F-AFEA-12DD975F9679}" destId="{F4E74998-8261-4CAB-8585-E16C889D4B1A}" srcOrd="1" destOrd="0" presId="urn:microsoft.com/office/officeart/2018/5/layout/IconLeafLabelList"/>
    <dgm:cxn modelId="{067D3F8B-ACA9-40C1-9548-C91435032C7C}" type="presParOf" srcId="{545B9833-EEB2-415F-AFEA-12DD975F9679}" destId="{DC956F1E-6E92-41AE-B791-CB4178852E66}" srcOrd="2" destOrd="0" presId="urn:microsoft.com/office/officeart/2018/5/layout/IconLeafLabelList"/>
    <dgm:cxn modelId="{7B1FD191-3166-423B-8AFE-DD7205C92965}" type="presParOf" srcId="{545B9833-EEB2-415F-AFEA-12DD975F9679}" destId="{EB83EB09-C7CC-4EEE-8DBD-AFFDEA49E5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2856E-0508-4A79-AD6B-94E78E9DD512}">
      <dsp:nvSpPr>
        <dsp:cNvPr id="0" name=""/>
        <dsp:cNvSpPr/>
      </dsp:nvSpPr>
      <dsp:spPr>
        <a:xfrm>
          <a:off x="0" y="629427"/>
          <a:ext cx="4492602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• Opprette ukeplaner og daglige lister</a:t>
          </a:r>
          <a:endParaRPr lang="en-US" sz="3200" kern="1200"/>
        </a:p>
      </dsp:txBody>
      <dsp:txXfrm>
        <a:off x="62141" y="691568"/>
        <a:ext cx="4368320" cy="1148678"/>
      </dsp:txXfrm>
    </dsp:sp>
    <dsp:sp modelId="{3F0BCB5D-9835-47C4-B1E5-3DAB9D0D022C}">
      <dsp:nvSpPr>
        <dsp:cNvPr id="0" name=""/>
        <dsp:cNvSpPr/>
      </dsp:nvSpPr>
      <dsp:spPr>
        <a:xfrm>
          <a:off x="0" y="1994547"/>
          <a:ext cx="4492602" cy="127296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• Forberede og oppsummere møter</a:t>
          </a:r>
          <a:endParaRPr lang="en-US" sz="3200" kern="1200"/>
        </a:p>
      </dsp:txBody>
      <dsp:txXfrm>
        <a:off x="62141" y="2056688"/>
        <a:ext cx="4368320" cy="1148678"/>
      </dsp:txXfrm>
    </dsp:sp>
    <dsp:sp modelId="{3963C395-0327-4A94-B351-FCBB0ED0944B}">
      <dsp:nvSpPr>
        <dsp:cNvPr id="0" name=""/>
        <dsp:cNvSpPr/>
      </dsp:nvSpPr>
      <dsp:spPr>
        <a:xfrm>
          <a:off x="0" y="3359667"/>
          <a:ext cx="4492602" cy="127296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• Foreslå tidsbruk eller prioriteringer</a:t>
          </a:r>
          <a:endParaRPr lang="en-US" sz="3200" kern="1200"/>
        </a:p>
      </dsp:txBody>
      <dsp:txXfrm>
        <a:off x="62141" y="3421808"/>
        <a:ext cx="4368320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C0030-C746-4186-8B33-93A783C75A5B}">
      <dsp:nvSpPr>
        <dsp:cNvPr id="0" name=""/>
        <dsp:cNvSpPr/>
      </dsp:nvSpPr>
      <dsp:spPr>
        <a:xfrm>
          <a:off x="0" y="1330760"/>
          <a:ext cx="2079462" cy="13204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4EECFC-C59D-40D2-9DF5-5147BCB8F46D}">
      <dsp:nvSpPr>
        <dsp:cNvPr id="0" name=""/>
        <dsp:cNvSpPr/>
      </dsp:nvSpPr>
      <dsp:spPr>
        <a:xfrm>
          <a:off x="231051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Notion AI – smart støtte i notater og oversikter</a:t>
          </a:r>
          <a:endParaRPr lang="en-US" sz="1900" kern="1200"/>
        </a:p>
      </dsp:txBody>
      <dsp:txXfrm>
        <a:off x="269726" y="1588934"/>
        <a:ext cx="2002112" cy="1243108"/>
      </dsp:txXfrm>
    </dsp:sp>
    <dsp:sp modelId="{9139CD1C-C002-48CF-8047-4ADB0DDF900F}">
      <dsp:nvSpPr>
        <dsp:cNvPr id="0" name=""/>
        <dsp:cNvSpPr/>
      </dsp:nvSpPr>
      <dsp:spPr>
        <a:xfrm>
          <a:off x="2541564" y="1330760"/>
          <a:ext cx="2079462" cy="13204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930D1A-1C70-409B-8B1A-78F3C514054D}">
      <dsp:nvSpPr>
        <dsp:cNvPr id="0" name=""/>
        <dsp:cNvSpPr/>
      </dsp:nvSpPr>
      <dsp:spPr>
        <a:xfrm>
          <a:off x="2772616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Microsoft Copilot – Excel, Teams, OneNote</a:t>
          </a:r>
          <a:endParaRPr lang="en-US" sz="1900" kern="1200"/>
        </a:p>
      </dsp:txBody>
      <dsp:txXfrm>
        <a:off x="2811291" y="1588934"/>
        <a:ext cx="2002112" cy="1243108"/>
      </dsp:txXfrm>
    </dsp:sp>
    <dsp:sp modelId="{9548DA15-9B87-4FAE-8388-CDD6B0D0C3AC}">
      <dsp:nvSpPr>
        <dsp:cNvPr id="0" name=""/>
        <dsp:cNvSpPr/>
      </dsp:nvSpPr>
      <dsp:spPr>
        <a:xfrm>
          <a:off x="5083129" y="1330760"/>
          <a:ext cx="2079462" cy="13204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B37BEE-4CDB-4671-92C6-326A8405E49B}">
      <dsp:nvSpPr>
        <dsp:cNvPr id="0" name=""/>
        <dsp:cNvSpPr/>
      </dsp:nvSpPr>
      <dsp:spPr>
        <a:xfrm>
          <a:off x="5314180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• Google Assistent og Keep med AI-hjelp</a:t>
          </a:r>
          <a:endParaRPr lang="en-US" sz="1900" kern="1200"/>
        </a:p>
      </dsp:txBody>
      <dsp:txXfrm>
        <a:off x="5352855" y="1588934"/>
        <a:ext cx="2002112" cy="12431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16B8-54B0-46C9-8B8B-885D748C6A9E}">
      <dsp:nvSpPr>
        <dsp:cNvPr id="0" name=""/>
        <dsp:cNvSpPr/>
      </dsp:nvSpPr>
      <dsp:spPr>
        <a:xfrm>
          <a:off x="0" y="531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378F-C717-491B-AB71-F6A7636D943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5737-AA16-40B1-9DB1-C0CF3708630F}">
      <dsp:nvSpPr>
        <dsp:cNvPr id="0" name=""/>
        <dsp:cNvSpPr/>
      </dsp:nvSpPr>
      <dsp:spPr>
        <a:xfrm>
          <a:off x="1435590" y="531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Spør: 'Lag ukeplan for prosjektslutt neste fredag'</a:t>
          </a:r>
          <a:endParaRPr lang="en-US" sz="2500" kern="1200"/>
        </a:p>
      </dsp:txBody>
      <dsp:txXfrm>
        <a:off x="1435590" y="531"/>
        <a:ext cx="5010929" cy="1242935"/>
      </dsp:txXfrm>
    </dsp:sp>
    <dsp:sp modelId="{D6AC0B49-6632-4D30-8AF2-822919883571}">
      <dsp:nvSpPr>
        <dsp:cNvPr id="0" name=""/>
        <dsp:cNvSpPr/>
      </dsp:nvSpPr>
      <dsp:spPr>
        <a:xfrm>
          <a:off x="0" y="1554200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55F86-2BD1-401A-97EE-AD160FBE924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15C2F-EB1A-4076-BD15-6E11A69B1589}">
      <dsp:nvSpPr>
        <dsp:cNvPr id="0" name=""/>
        <dsp:cNvSpPr/>
      </dsp:nvSpPr>
      <dsp:spPr>
        <a:xfrm>
          <a:off x="1435590" y="1554200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Spør: 'Hvordan prioritere 10 oppgaver på 3 dager?'</a:t>
          </a:r>
          <a:endParaRPr lang="en-US" sz="2500" kern="1200"/>
        </a:p>
      </dsp:txBody>
      <dsp:txXfrm>
        <a:off x="1435590" y="1554200"/>
        <a:ext cx="5010929" cy="1242935"/>
      </dsp:txXfrm>
    </dsp:sp>
    <dsp:sp modelId="{E2E96429-E4F2-4A69-8378-5BCAD702F4A8}">
      <dsp:nvSpPr>
        <dsp:cNvPr id="0" name=""/>
        <dsp:cNvSpPr/>
      </dsp:nvSpPr>
      <dsp:spPr>
        <a:xfrm>
          <a:off x="0" y="3107870"/>
          <a:ext cx="644652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DE81-9A01-4934-AE44-F9121EB21591}">
      <dsp:nvSpPr>
        <dsp:cNvPr id="0" name=""/>
        <dsp:cNvSpPr/>
      </dsp:nvSpPr>
      <dsp:spPr>
        <a:xfrm>
          <a:off x="375988" y="3387530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F0C2D-54E9-43DE-9240-DFB3F36A6221}">
      <dsp:nvSpPr>
        <dsp:cNvPr id="0" name=""/>
        <dsp:cNvSpPr/>
      </dsp:nvSpPr>
      <dsp:spPr>
        <a:xfrm>
          <a:off x="1435590" y="3107870"/>
          <a:ext cx="501092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Få forslag du kan justere</a:t>
          </a:r>
          <a:endParaRPr lang="en-US" sz="2500" kern="1200"/>
        </a:p>
      </dsp:txBody>
      <dsp:txXfrm>
        <a:off x="1435590" y="3107870"/>
        <a:ext cx="501092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781E-4CBF-43A0-BDC1-FE2BA087AD88}">
      <dsp:nvSpPr>
        <dsp:cNvPr id="0" name=""/>
        <dsp:cNvSpPr/>
      </dsp:nvSpPr>
      <dsp:spPr>
        <a:xfrm>
          <a:off x="0" y="707092"/>
          <a:ext cx="644652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93FE5-AD1E-4BA9-84C3-60F1824B624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21503-D3FB-415E-9A90-E10B790B165E}">
      <dsp:nvSpPr>
        <dsp:cNvPr id="0" name=""/>
        <dsp:cNvSpPr/>
      </dsp:nvSpPr>
      <dsp:spPr>
        <a:xfrm>
          <a:off x="1507738" y="707092"/>
          <a:ext cx="493878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'Lag møteplan med agenda og mål for 45 minutter'</a:t>
          </a:r>
          <a:endParaRPr lang="en-US" sz="2500" kern="1200"/>
        </a:p>
      </dsp:txBody>
      <dsp:txXfrm>
        <a:off x="1507738" y="707092"/>
        <a:ext cx="4938781" cy="1305401"/>
      </dsp:txXfrm>
    </dsp:sp>
    <dsp:sp modelId="{BBEC3A0F-DBD7-4970-963A-6C5B155012DE}">
      <dsp:nvSpPr>
        <dsp:cNvPr id="0" name=""/>
        <dsp:cNvSpPr/>
      </dsp:nvSpPr>
      <dsp:spPr>
        <a:xfrm>
          <a:off x="0" y="2338843"/>
          <a:ext cx="644652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B9AB4-B925-4B72-8CE6-6952C4B10738}">
      <dsp:nvSpPr>
        <dsp:cNvPr id="0" name=""/>
        <dsp:cNvSpPr/>
      </dsp:nvSpPr>
      <dsp:spPr>
        <a:xfrm>
          <a:off x="394883" y="2632558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86875-7FB8-47CC-8541-1C1DFA9E346D}">
      <dsp:nvSpPr>
        <dsp:cNvPr id="0" name=""/>
        <dsp:cNvSpPr/>
      </dsp:nvSpPr>
      <dsp:spPr>
        <a:xfrm>
          <a:off x="1507738" y="2338843"/>
          <a:ext cx="493878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'Foreslå plan for oppfølging av kundesamtaler'</a:t>
          </a:r>
          <a:endParaRPr lang="en-US" sz="2500" kern="1200"/>
        </a:p>
      </dsp:txBody>
      <dsp:txXfrm>
        <a:off x="1507738" y="2338843"/>
        <a:ext cx="493878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B867-E34F-4273-8F40-9D7262A87761}">
      <dsp:nvSpPr>
        <dsp:cNvPr id="0" name=""/>
        <dsp:cNvSpPr/>
      </dsp:nvSpPr>
      <dsp:spPr>
        <a:xfrm>
          <a:off x="630732" y="5482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AB4E3-AA1E-48FB-8142-296FEAD09CA1}">
      <dsp:nvSpPr>
        <dsp:cNvPr id="0" name=""/>
        <dsp:cNvSpPr/>
      </dsp:nvSpPr>
      <dsp:spPr>
        <a:xfrm>
          <a:off x="1018295" y="93580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B97B-5FD5-4A32-B8AB-4B3DD099F797}">
      <dsp:nvSpPr>
        <dsp:cNvPr id="0" name=""/>
        <dsp:cNvSpPr/>
      </dsp:nvSpPr>
      <dsp:spPr>
        <a:xfrm>
          <a:off x="49389" y="29332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• Bruk AI til å planlegge neste uke</a:t>
          </a:r>
          <a:endParaRPr lang="en-US" sz="1700" kern="1200"/>
        </a:p>
      </dsp:txBody>
      <dsp:txXfrm>
        <a:off x="49389" y="2933239"/>
        <a:ext cx="2981250" cy="720000"/>
      </dsp:txXfrm>
    </dsp:sp>
    <dsp:sp modelId="{C23CF21C-DE80-4676-9379-B4940F877F65}">
      <dsp:nvSpPr>
        <dsp:cNvPr id="0" name=""/>
        <dsp:cNvSpPr/>
      </dsp:nvSpPr>
      <dsp:spPr>
        <a:xfrm>
          <a:off x="4133701" y="5482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74998-8261-4CAB-8585-E16C889D4B1A}">
      <dsp:nvSpPr>
        <dsp:cNvPr id="0" name=""/>
        <dsp:cNvSpPr/>
      </dsp:nvSpPr>
      <dsp:spPr>
        <a:xfrm>
          <a:off x="4521264" y="93580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3EB09-C7CC-4EEE-8DBD-AFFDEA49E56C}">
      <dsp:nvSpPr>
        <dsp:cNvPr id="0" name=""/>
        <dsp:cNvSpPr/>
      </dsp:nvSpPr>
      <dsp:spPr>
        <a:xfrm>
          <a:off x="3552357" y="2933239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• Hva kan du delegere, prioritere, forbedre?</a:t>
          </a:r>
          <a:endParaRPr lang="en-US" sz="1700" kern="1200"/>
        </a:p>
      </dsp:txBody>
      <dsp:txXfrm>
        <a:off x="3552357" y="2933239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9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28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3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4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712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 3 – AI for planlegging og produktivitet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Kurs: AI i arbeidslivet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nb-NO" sz="3100">
                <a:solidFill>
                  <a:srgbClr val="FFFFFF"/>
                </a:solidFill>
              </a:rPr>
              <a:t>Hvordan AI kan hjelpe deg å planlegge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F6338-4065-A001-748B-64A4CE69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134840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nb-NO"/>
              <a:t>Verktøy for planlegging og produktivitet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C64C91B-7A14-3829-B95A-AB2408B2F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521532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AI som planleggingspartner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DC943-D36A-502B-6E07-1A7BB7C28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Eksempel på planleggingsprompt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990C7-530E-0039-E126-8A81834B70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828801"/>
          <a:ext cx="644652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t>Minioppgave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A1CBC-25AD-C469-82A9-7700C161D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34839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Eksempel: Lag ukeplan med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Lag en ukeplan for en innholdsskaper med fokus på video og sosiale medier.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 lvl="1">
              <a:defRPr sz="1600"/>
            </a:pPr>
            <a:r>
              <a:t>1. Mandag: Planlegg ukeinnhold og skriv manus</a:t>
            </a:r>
          </a:p>
          <a:p>
            <a:pPr lvl="1">
              <a:defRPr sz="1600"/>
            </a:pPr>
            <a:r>
              <a:t>2. Tirsdag: Spill inn og rediger videoer</a:t>
            </a:r>
          </a:p>
          <a:p>
            <a:pPr lvl="1">
              <a:defRPr sz="1600"/>
            </a:pPr>
            <a:r>
              <a:t>3. Onsdag: Publiser og svar på kommentarer</a:t>
            </a:r>
          </a:p>
          <a:p>
            <a:pPr lvl="1">
              <a:defRPr sz="1600"/>
            </a:pPr>
            <a:r>
              <a:t>4. Torsdag: Analyse og forbedring</a:t>
            </a:r>
          </a:p>
          <a:p>
            <a:pPr lvl="1">
              <a:defRPr sz="1600"/>
            </a:pPr>
            <a:r>
              <a:t>5. Fredag: Fri eller brainstorming for neste uke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🧮 Eksempel: Prioriteringsforslag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🟡 Prompt skrevet i ChatGPT:</a:t>
            </a:r>
            <a:br/>
            <a:r>
              <a:t>Hvordan bør jeg prioritere 10 oppgaver med 3 dager til frist?</a:t>
            </a:r>
          </a:p>
          <a:p>
            <a:br/>
            <a:pPr>
              <a:defRPr sz="1600"/>
            </a:pPr>
            <a:r>
              <a:t>🔵 Svar fra AI:</a:t>
            </a:r>
          </a:p>
          <a:p>
            <a:pPr lvl="1">
              <a:defRPr sz="1600"/>
            </a:pPr>
            <a:r>
              <a:t>1. Del oppgaver i 'må gjøres' og 'kan vente'</a:t>
            </a:r>
          </a:p>
          <a:p>
            <a:pPr lvl="1">
              <a:defRPr sz="1600"/>
            </a:pPr>
            <a:r>
              <a:t>2. Estimer tid per oppgave</a:t>
            </a:r>
          </a:p>
          <a:p>
            <a:pPr lvl="1">
              <a:defRPr sz="1600"/>
            </a:pPr>
            <a:r>
              <a:t>3. Sett de største først hver dag</a:t>
            </a:r>
          </a:p>
          <a:p>
            <a:pPr lvl="1">
              <a:defRPr sz="1600"/>
            </a:pPr>
            <a:r>
              <a:t>4. Bruk AI til utkast og støtte for å spare tid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tsikt">
  <a:themeElements>
    <a:clrScheme name="Utsik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Utsik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Utsik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Utsikt</Template>
  <TotalTime>4</TotalTime>
  <Words>138</Words>
  <Application>Microsoft Office PowerPoint</Application>
  <PresentationFormat>Skjermfremvisning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Utsikt</vt:lpstr>
      <vt:lpstr>Modul 3 – AI for planlegging og produktivitet</vt:lpstr>
      <vt:lpstr>Hvordan AI kan hjelpe deg å planlegge</vt:lpstr>
      <vt:lpstr>Verktøy for planlegging og produktivitet</vt:lpstr>
      <vt:lpstr>AI som planleggingspartner</vt:lpstr>
      <vt:lpstr>Eksempel på planleggingsprompt</vt:lpstr>
      <vt:lpstr>Minioppgave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2025-06-19T13:00:06Z</dcterms:modified>
  <cp:category/>
</cp:coreProperties>
</file>