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0.svg" ContentType="image/svg+xml"/>
  <Override PartName="/ppt/media/image1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/Relationships>
</file>

<file path=ppt/diagrams/_rels/data2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/Relationships>
</file>

<file path=ppt/diagrams/_rels/drawing2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C7127-0F84-4062-9095-536148B0C6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F100D1C-7E77-4492-AB24-3CDD23A1E899}">
      <dgm:prSet/>
      <dgm:spPr/>
      <dgm:t>
        <a:bodyPr/>
        <a:lstStyle/>
        <a:p>
          <a:r>
            <a:rPr lang="en-US"/>
            <a:t>• Bruk AI til å lage grafikk, slides og bilder</a:t>
          </a:r>
        </a:p>
      </dgm:t>
    </dgm:pt>
    <dgm:pt modelId="{586FE41D-D18D-4DE1-AD06-8EC1A2D985A4}" type="parTrans" cxnId="{9B684527-700C-42F9-A7DB-1238453F840B}">
      <dgm:prSet/>
      <dgm:spPr/>
      <dgm:t>
        <a:bodyPr/>
        <a:lstStyle/>
        <a:p>
          <a:endParaRPr lang="en-US"/>
        </a:p>
      </dgm:t>
    </dgm:pt>
    <dgm:pt modelId="{3C9957EF-568C-4738-A0BE-0B00B30007E1}" type="sibTrans" cxnId="{9B684527-700C-42F9-A7DB-1238453F840B}">
      <dgm:prSet/>
      <dgm:spPr/>
      <dgm:t>
        <a:bodyPr/>
        <a:lstStyle/>
        <a:p>
          <a:endParaRPr lang="en-US"/>
        </a:p>
      </dgm:t>
    </dgm:pt>
    <dgm:pt modelId="{8ED886DA-FAFB-4A5A-B33E-BD1F87FA3B0C}">
      <dgm:prSet/>
      <dgm:spPr/>
      <dgm:t>
        <a:bodyPr/>
        <a:lstStyle/>
        <a:p>
          <a:r>
            <a:rPr lang="en-US"/>
            <a:t>• Raskt lage presentasjoner og illustrasjoner</a:t>
          </a:r>
        </a:p>
      </dgm:t>
    </dgm:pt>
    <dgm:pt modelId="{963C1484-4492-4CF4-A2E7-EB384FCA9BDE}" type="parTrans" cxnId="{5E9DBE99-E50D-414C-91E0-71BC5431B3B2}">
      <dgm:prSet/>
      <dgm:spPr/>
      <dgm:t>
        <a:bodyPr/>
        <a:lstStyle/>
        <a:p>
          <a:endParaRPr lang="en-US"/>
        </a:p>
      </dgm:t>
    </dgm:pt>
    <dgm:pt modelId="{9457FE15-A6E8-4613-AFEE-8FE9627DA1B3}" type="sibTrans" cxnId="{5E9DBE99-E50D-414C-91E0-71BC5431B3B2}">
      <dgm:prSet/>
      <dgm:spPr/>
      <dgm:t>
        <a:bodyPr/>
        <a:lstStyle/>
        <a:p>
          <a:endParaRPr lang="en-US"/>
        </a:p>
      </dgm:t>
    </dgm:pt>
    <dgm:pt modelId="{F309C1F3-71C9-48D8-9C9A-6F3637987BCB}">
      <dgm:prSet/>
      <dgm:spPr/>
      <dgm:t>
        <a:bodyPr/>
        <a:lstStyle/>
        <a:p>
          <a:r>
            <a:rPr lang="en-US"/>
            <a:t>• Ideelt for sosiale medier, blogg, presentasjoner</a:t>
          </a:r>
        </a:p>
      </dgm:t>
    </dgm:pt>
    <dgm:pt modelId="{2EE5DE8E-C439-47AE-AA4E-CCB4A18D59CC}" type="parTrans" cxnId="{1038FAD0-0ABB-4057-A50C-2E62CAA58BD5}">
      <dgm:prSet/>
      <dgm:spPr/>
      <dgm:t>
        <a:bodyPr/>
        <a:lstStyle/>
        <a:p>
          <a:endParaRPr lang="en-US"/>
        </a:p>
      </dgm:t>
    </dgm:pt>
    <dgm:pt modelId="{355DAB82-5EE1-4B5E-B76D-8484F78ACC6A}" type="sibTrans" cxnId="{1038FAD0-0ABB-4057-A50C-2E62CAA58BD5}">
      <dgm:prSet/>
      <dgm:spPr/>
      <dgm:t>
        <a:bodyPr/>
        <a:lstStyle/>
        <a:p>
          <a:endParaRPr lang="en-US"/>
        </a:p>
      </dgm:t>
    </dgm:pt>
    <dgm:pt modelId="{AA63282C-69E9-4468-9FC5-4473EC056D0F}" type="pres">
      <dgm:prSet presAssocID="{08EC7127-0F84-4062-9095-536148B0C680}" presName="root" presStyleCnt="0">
        <dgm:presLayoutVars>
          <dgm:dir/>
          <dgm:resizeHandles val="exact"/>
        </dgm:presLayoutVars>
      </dgm:prSet>
      <dgm:spPr/>
    </dgm:pt>
    <dgm:pt modelId="{0F767FB4-11D8-4103-A3A8-3756B6CFC1C7}" type="pres">
      <dgm:prSet presAssocID="{5F100D1C-7E77-4492-AB24-3CDD23A1E899}" presName="compNode" presStyleCnt="0"/>
      <dgm:spPr/>
    </dgm:pt>
    <dgm:pt modelId="{D918F05F-1D27-400A-BE53-3915AB8453D1}" type="pres">
      <dgm:prSet presAssocID="{5F100D1C-7E77-4492-AB24-3CDD23A1E899}" presName="bgRect" presStyleLbl="bgShp" presStyleIdx="0" presStyleCnt="3"/>
      <dgm:spPr/>
    </dgm:pt>
    <dgm:pt modelId="{932FE070-0FFA-4AF4-AFA0-C95EC95DF5D6}" type="pres">
      <dgm:prSet presAssocID="{5F100D1C-7E77-4492-AB24-3CDD23A1E8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"/>
        </a:ext>
      </dgm:extLst>
    </dgm:pt>
    <dgm:pt modelId="{91338779-3D0E-4FBC-96D2-9FC7A184E90D}" type="pres">
      <dgm:prSet presAssocID="{5F100D1C-7E77-4492-AB24-3CDD23A1E899}" presName="spaceRect" presStyleCnt="0"/>
      <dgm:spPr/>
    </dgm:pt>
    <dgm:pt modelId="{1A39F2B7-2D9D-4E2D-91CA-76F2F755A535}" type="pres">
      <dgm:prSet presAssocID="{5F100D1C-7E77-4492-AB24-3CDD23A1E899}" presName="parTx" presStyleLbl="revTx" presStyleIdx="0" presStyleCnt="3">
        <dgm:presLayoutVars>
          <dgm:chMax val="0"/>
          <dgm:chPref val="0"/>
        </dgm:presLayoutVars>
      </dgm:prSet>
      <dgm:spPr/>
    </dgm:pt>
    <dgm:pt modelId="{EA8C4071-9D22-4F18-A6A0-650C2B8768F7}" type="pres">
      <dgm:prSet presAssocID="{3C9957EF-568C-4738-A0BE-0B00B30007E1}" presName="sibTrans" presStyleCnt="0"/>
      <dgm:spPr/>
    </dgm:pt>
    <dgm:pt modelId="{1A728C3F-1AD1-44FE-ADC3-42E7377D9932}" type="pres">
      <dgm:prSet presAssocID="{8ED886DA-FAFB-4A5A-B33E-BD1F87FA3B0C}" presName="compNode" presStyleCnt="0"/>
      <dgm:spPr/>
    </dgm:pt>
    <dgm:pt modelId="{C5263EB4-5196-493E-A27B-C24CF5B101C7}" type="pres">
      <dgm:prSet presAssocID="{8ED886DA-FAFB-4A5A-B33E-BD1F87FA3B0C}" presName="bgRect" presStyleLbl="bgShp" presStyleIdx="1" presStyleCnt="3"/>
      <dgm:spPr/>
    </dgm:pt>
    <dgm:pt modelId="{199B1E6B-AD03-49F1-8C57-D3FFC6BD8081}" type="pres">
      <dgm:prSet presAssocID="{8ED886DA-FAFB-4A5A-B33E-BD1F87FA3B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ærer"/>
        </a:ext>
      </dgm:extLst>
    </dgm:pt>
    <dgm:pt modelId="{BCE9CB46-6FC0-42AF-926B-1786E0F6AF91}" type="pres">
      <dgm:prSet presAssocID="{8ED886DA-FAFB-4A5A-B33E-BD1F87FA3B0C}" presName="spaceRect" presStyleCnt="0"/>
      <dgm:spPr/>
    </dgm:pt>
    <dgm:pt modelId="{50419318-F05D-4BBD-AE8F-1162BA5C49E7}" type="pres">
      <dgm:prSet presAssocID="{8ED886DA-FAFB-4A5A-B33E-BD1F87FA3B0C}" presName="parTx" presStyleLbl="revTx" presStyleIdx="1" presStyleCnt="3">
        <dgm:presLayoutVars>
          <dgm:chMax val="0"/>
          <dgm:chPref val="0"/>
        </dgm:presLayoutVars>
      </dgm:prSet>
      <dgm:spPr/>
    </dgm:pt>
    <dgm:pt modelId="{29F32188-FCF4-499E-BCC4-6D043CBA26A0}" type="pres">
      <dgm:prSet presAssocID="{9457FE15-A6E8-4613-AFEE-8FE9627DA1B3}" presName="sibTrans" presStyleCnt="0"/>
      <dgm:spPr/>
    </dgm:pt>
    <dgm:pt modelId="{F3099313-4922-4607-B444-59054E81809B}" type="pres">
      <dgm:prSet presAssocID="{F309C1F3-71C9-48D8-9C9A-6F3637987BCB}" presName="compNode" presStyleCnt="0"/>
      <dgm:spPr/>
    </dgm:pt>
    <dgm:pt modelId="{4AF1E1DD-8F4E-46E5-8BFA-42E32419B8D3}" type="pres">
      <dgm:prSet presAssocID="{F309C1F3-71C9-48D8-9C9A-6F3637987BCB}" presName="bgRect" presStyleLbl="bgShp" presStyleIdx="2" presStyleCnt="3"/>
      <dgm:spPr/>
    </dgm:pt>
    <dgm:pt modelId="{F227444F-602D-4761-AE38-8E46A05FCADA}" type="pres">
      <dgm:prSet presAssocID="{F309C1F3-71C9-48D8-9C9A-6F3637987B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dsføring"/>
        </a:ext>
      </dgm:extLst>
    </dgm:pt>
    <dgm:pt modelId="{4102854F-DC0C-4C73-B28E-5D952E812586}" type="pres">
      <dgm:prSet presAssocID="{F309C1F3-71C9-48D8-9C9A-6F3637987BCB}" presName="spaceRect" presStyleCnt="0"/>
      <dgm:spPr/>
    </dgm:pt>
    <dgm:pt modelId="{44DEA812-4D1F-4055-98AC-4ED3CB03E42A}" type="pres">
      <dgm:prSet presAssocID="{F309C1F3-71C9-48D8-9C9A-6F3637987B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684527-700C-42F9-A7DB-1238453F840B}" srcId="{08EC7127-0F84-4062-9095-536148B0C680}" destId="{5F100D1C-7E77-4492-AB24-3CDD23A1E899}" srcOrd="0" destOrd="0" parTransId="{586FE41D-D18D-4DE1-AD06-8EC1A2D985A4}" sibTransId="{3C9957EF-568C-4738-A0BE-0B00B30007E1}"/>
    <dgm:cxn modelId="{529FD35F-20C5-40CA-AE8A-4FD417354206}" type="presOf" srcId="{5F100D1C-7E77-4492-AB24-3CDD23A1E899}" destId="{1A39F2B7-2D9D-4E2D-91CA-76F2F755A535}" srcOrd="0" destOrd="0" presId="urn:microsoft.com/office/officeart/2018/2/layout/IconVerticalSolidList"/>
    <dgm:cxn modelId="{5E9DBE99-E50D-414C-91E0-71BC5431B3B2}" srcId="{08EC7127-0F84-4062-9095-536148B0C680}" destId="{8ED886DA-FAFB-4A5A-B33E-BD1F87FA3B0C}" srcOrd="1" destOrd="0" parTransId="{963C1484-4492-4CF4-A2E7-EB384FCA9BDE}" sibTransId="{9457FE15-A6E8-4613-AFEE-8FE9627DA1B3}"/>
    <dgm:cxn modelId="{7C2F11C8-8CA2-4C54-8BE1-5C737E570C63}" type="presOf" srcId="{8ED886DA-FAFB-4A5A-B33E-BD1F87FA3B0C}" destId="{50419318-F05D-4BBD-AE8F-1162BA5C49E7}" srcOrd="0" destOrd="0" presId="urn:microsoft.com/office/officeart/2018/2/layout/IconVerticalSolidList"/>
    <dgm:cxn modelId="{1038FAD0-0ABB-4057-A50C-2E62CAA58BD5}" srcId="{08EC7127-0F84-4062-9095-536148B0C680}" destId="{F309C1F3-71C9-48D8-9C9A-6F3637987BCB}" srcOrd="2" destOrd="0" parTransId="{2EE5DE8E-C439-47AE-AA4E-CCB4A18D59CC}" sibTransId="{355DAB82-5EE1-4B5E-B76D-8484F78ACC6A}"/>
    <dgm:cxn modelId="{DFCAF5D8-675C-479A-BBDB-AA04B15C30D7}" type="presOf" srcId="{F309C1F3-71C9-48D8-9C9A-6F3637987BCB}" destId="{44DEA812-4D1F-4055-98AC-4ED3CB03E42A}" srcOrd="0" destOrd="0" presId="urn:microsoft.com/office/officeart/2018/2/layout/IconVerticalSolidList"/>
    <dgm:cxn modelId="{04BAB3DD-A4D7-4B6C-BFF0-AAE1A1CF42AF}" type="presOf" srcId="{08EC7127-0F84-4062-9095-536148B0C680}" destId="{AA63282C-69E9-4468-9FC5-4473EC056D0F}" srcOrd="0" destOrd="0" presId="urn:microsoft.com/office/officeart/2018/2/layout/IconVerticalSolidList"/>
    <dgm:cxn modelId="{5E111263-7ED5-44AF-9183-3A6BB0FC19FE}" type="presParOf" srcId="{AA63282C-69E9-4468-9FC5-4473EC056D0F}" destId="{0F767FB4-11D8-4103-A3A8-3756B6CFC1C7}" srcOrd="0" destOrd="0" presId="urn:microsoft.com/office/officeart/2018/2/layout/IconVerticalSolidList"/>
    <dgm:cxn modelId="{7ED21410-8F64-4785-A98D-E3E3EB637147}" type="presParOf" srcId="{0F767FB4-11D8-4103-A3A8-3756B6CFC1C7}" destId="{D918F05F-1D27-400A-BE53-3915AB8453D1}" srcOrd="0" destOrd="0" presId="urn:microsoft.com/office/officeart/2018/2/layout/IconVerticalSolidList"/>
    <dgm:cxn modelId="{A23BAF2D-55AB-403E-AAE1-FEE4767FFE26}" type="presParOf" srcId="{0F767FB4-11D8-4103-A3A8-3756B6CFC1C7}" destId="{932FE070-0FFA-4AF4-AFA0-C95EC95DF5D6}" srcOrd="1" destOrd="0" presId="urn:microsoft.com/office/officeart/2018/2/layout/IconVerticalSolidList"/>
    <dgm:cxn modelId="{FDB4B67F-8A4E-442A-A3D7-59B2FD2ECF21}" type="presParOf" srcId="{0F767FB4-11D8-4103-A3A8-3756B6CFC1C7}" destId="{91338779-3D0E-4FBC-96D2-9FC7A184E90D}" srcOrd="2" destOrd="0" presId="urn:microsoft.com/office/officeart/2018/2/layout/IconVerticalSolidList"/>
    <dgm:cxn modelId="{823E1C8F-0E52-4361-AF25-1D87CB4207B1}" type="presParOf" srcId="{0F767FB4-11D8-4103-A3A8-3756B6CFC1C7}" destId="{1A39F2B7-2D9D-4E2D-91CA-76F2F755A535}" srcOrd="3" destOrd="0" presId="urn:microsoft.com/office/officeart/2018/2/layout/IconVerticalSolidList"/>
    <dgm:cxn modelId="{7364AD9A-7C9A-4B83-82ED-9F66C1599BEC}" type="presParOf" srcId="{AA63282C-69E9-4468-9FC5-4473EC056D0F}" destId="{EA8C4071-9D22-4F18-A6A0-650C2B8768F7}" srcOrd="1" destOrd="0" presId="urn:microsoft.com/office/officeart/2018/2/layout/IconVerticalSolidList"/>
    <dgm:cxn modelId="{123DF048-D61E-48F8-B188-58D4A42DFC1D}" type="presParOf" srcId="{AA63282C-69E9-4468-9FC5-4473EC056D0F}" destId="{1A728C3F-1AD1-44FE-ADC3-42E7377D9932}" srcOrd="2" destOrd="0" presId="urn:microsoft.com/office/officeart/2018/2/layout/IconVerticalSolidList"/>
    <dgm:cxn modelId="{2E0ACC92-28A6-4706-92CB-1C9839E80A3C}" type="presParOf" srcId="{1A728C3F-1AD1-44FE-ADC3-42E7377D9932}" destId="{C5263EB4-5196-493E-A27B-C24CF5B101C7}" srcOrd="0" destOrd="0" presId="urn:microsoft.com/office/officeart/2018/2/layout/IconVerticalSolidList"/>
    <dgm:cxn modelId="{F640AD74-F231-4CFC-9759-315D46F0FEE0}" type="presParOf" srcId="{1A728C3F-1AD1-44FE-ADC3-42E7377D9932}" destId="{199B1E6B-AD03-49F1-8C57-D3FFC6BD8081}" srcOrd="1" destOrd="0" presId="urn:microsoft.com/office/officeart/2018/2/layout/IconVerticalSolidList"/>
    <dgm:cxn modelId="{53EE4807-EB8A-4992-98A1-CD25715F4C7E}" type="presParOf" srcId="{1A728C3F-1AD1-44FE-ADC3-42E7377D9932}" destId="{BCE9CB46-6FC0-42AF-926B-1786E0F6AF91}" srcOrd="2" destOrd="0" presId="urn:microsoft.com/office/officeart/2018/2/layout/IconVerticalSolidList"/>
    <dgm:cxn modelId="{2F87E5BC-4C6E-4CC9-B384-F3E2D8DCDB16}" type="presParOf" srcId="{1A728C3F-1AD1-44FE-ADC3-42E7377D9932}" destId="{50419318-F05D-4BBD-AE8F-1162BA5C49E7}" srcOrd="3" destOrd="0" presId="urn:microsoft.com/office/officeart/2018/2/layout/IconVerticalSolidList"/>
    <dgm:cxn modelId="{67103618-5F53-44D8-8102-EE11D6D9A0BF}" type="presParOf" srcId="{AA63282C-69E9-4468-9FC5-4473EC056D0F}" destId="{29F32188-FCF4-499E-BCC4-6D043CBA26A0}" srcOrd="3" destOrd="0" presId="urn:microsoft.com/office/officeart/2018/2/layout/IconVerticalSolidList"/>
    <dgm:cxn modelId="{72602B83-3A18-40A0-BF45-2A5C09A63259}" type="presParOf" srcId="{AA63282C-69E9-4468-9FC5-4473EC056D0F}" destId="{F3099313-4922-4607-B444-59054E81809B}" srcOrd="4" destOrd="0" presId="urn:microsoft.com/office/officeart/2018/2/layout/IconVerticalSolidList"/>
    <dgm:cxn modelId="{FC482F77-A173-43CA-AFA3-D7CDA65FCCF8}" type="presParOf" srcId="{F3099313-4922-4607-B444-59054E81809B}" destId="{4AF1E1DD-8F4E-46E5-8BFA-42E32419B8D3}" srcOrd="0" destOrd="0" presId="urn:microsoft.com/office/officeart/2018/2/layout/IconVerticalSolidList"/>
    <dgm:cxn modelId="{25E26F09-FF46-44F2-84D5-282F4C48F225}" type="presParOf" srcId="{F3099313-4922-4607-B444-59054E81809B}" destId="{F227444F-602D-4761-AE38-8E46A05FCADA}" srcOrd="1" destOrd="0" presId="urn:microsoft.com/office/officeart/2018/2/layout/IconVerticalSolidList"/>
    <dgm:cxn modelId="{56FFAFB8-5ABD-4256-A59F-0FB5A32B6A9F}" type="presParOf" srcId="{F3099313-4922-4607-B444-59054E81809B}" destId="{4102854F-DC0C-4C73-B28E-5D952E812586}" srcOrd="2" destOrd="0" presId="urn:microsoft.com/office/officeart/2018/2/layout/IconVerticalSolidList"/>
    <dgm:cxn modelId="{342BC881-FC40-4801-BC09-E159CA4FB34B}" type="presParOf" srcId="{F3099313-4922-4607-B444-59054E81809B}" destId="{44DEA812-4D1F-4055-98AC-4ED3CB03E4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8F9C0-F23D-4F34-BC90-BAE6468D77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2C97388-3ED2-42C6-A508-F5DFEAC5072E}">
      <dgm:prSet/>
      <dgm:spPr/>
      <dgm:t>
        <a:bodyPr/>
        <a:lstStyle/>
        <a:p>
          <a:r>
            <a:rPr lang="en-US"/>
            <a:t>• Lag en slide med AI-generert bilde og tekst</a:t>
          </a:r>
        </a:p>
      </dgm:t>
    </dgm:pt>
    <dgm:pt modelId="{552D3FBC-A3AE-4A6D-B7A8-B679C98636FC}" type="parTrans" cxnId="{193D1A96-04CF-4C48-9874-6D4D02132F54}">
      <dgm:prSet/>
      <dgm:spPr/>
      <dgm:t>
        <a:bodyPr/>
        <a:lstStyle/>
        <a:p>
          <a:endParaRPr lang="en-US"/>
        </a:p>
      </dgm:t>
    </dgm:pt>
    <dgm:pt modelId="{9DBC7B2E-05F3-4559-B658-FAEF4BD3E964}" type="sibTrans" cxnId="{193D1A96-04CF-4C48-9874-6D4D02132F54}">
      <dgm:prSet/>
      <dgm:spPr/>
      <dgm:t>
        <a:bodyPr/>
        <a:lstStyle/>
        <a:p>
          <a:endParaRPr lang="en-US"/>
        </a:p>
      </dgm:t>
    </dgm:pt>
    <dgm:pt modelId="{43C13C26-D093-4127-8CDC-361EA1290169}">
      <dgm:prSet/>
      <dgm:spPr/>
      <dgm:t>
        <a:bodyPr/>
        <a:lstStyle/>
        <a:p>
          <a:r>
            <a:rPr lang="en-US"/>
            <a:t>• Tema: Introduksjon til AI på jobb</a:t>
          </a:r>
        </a:p>
      </dgm:t>
    </dgm:pt>
    <dgm:pt modelId="{AB13858A-A8E7-4F08-9B52-6866346E04DD}" type="parTrans" cxnId="{ADE11258-ED1D-40A8-865B-3158E02C3A50}">
      <dgm:prSet/>
      <dgm:spPr/>
      <dgm:t>
        <a:bodyPr/>
        <a:lstStyle/>
        <a:p>
          <a:endParaRPr lang="en-US"/>
        </a:p>
      </dgm:t>
    </dgm:pt>
    <dgm:pt modelId="{199FE81B-C23D-4A95-A476-F3F2EBEEF05C}" type="sibTrans" cxnId="{ADE11258-ED1D-40A8-865B-3158E02C3A50}">
      <dgm:prSet/>
      <dgm:spPr/>
      <dgm:t>
        <a:bodyPr/>
        <a:lstStyle/>
        <a:p>
          <a:endParaRPr lang="en-US"/>
        </a:p>
      </dgm:t>
    </dgm:pt>
    <dgm:pt modelId="{BE51C916-6721-4B4C-AA9D-C1EC5A778EAD}" type="pres">
      <dgm:prSet presAssocID="{3CF8F9C0-F23D-4F34-BC90-BAE6468D77F0}" presName="root" presStyleCnt="0">
        <dgm:presLayoutVars>
          <dgm:dir/>
          <dgm:resizeHandles val="exact"/>
        </dgm:presLayoutVars>
      </dgm:prSet>
      <dgm:spPr/>
    </dgm:pt>
    <dgm:pt modelId="{EA079EF4-3426-452F-A479-675B2A16A20E}" type="pres">
      <dgm:prSet presAssocID="{02C97388-3ED2-42C6-A508-F5DFEAC5072E}" presName="compNode" presStyleCnt="0"/>
      <dgm:spPr/>
    </dgm:pt>
    <dgm:pt modelId="{CBC280EA-CAFC-4AE9-80A5-4488AA1830CC}" type="pres">
      <dgm:prSet presAssocID="{02C97388-3ED2-42C6-A508-F5DFEAC5072E}" presName="bgRect" presStyleLbl="bgShp" presStyleIdx="0" presStyleCnt="2"/>
      <dgm:spPr/>
    </dgm:pt>
    <dgm:pt modelId="{C356E5DD-E7E8-4458-A03B-B0F7596EC04B}" type="pres">
      <dgm:prSet presAssocID="{02C97388-3ED2-42C6-A508-F5DFEAC507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"/>
        </a:ext>
      </dgm:extLst>
    </dgm:pt>
    <dgm:pt modelId="{21F62AF0-6045-4476-93EE-88314F8EDBE0}" type="pres">
      <dgm:prSet presAssocID="{02C97388-3ED2-42C6-A508-F5DFEAC5072E}" presName="spaceRect" presStyleCnt="0"/>
      <dgm:spPr/>
    </dgm:pt>
    <dgm:pt modelId="{79CBA999-A46A-41DB-830B-FDFF7AB3931A}" type="pres">
      <dgm:prSet presAssocID="{02C97388-3ED2-42C6-A508-F5DFEAC5072E}" presName="parTx" presStyleLbl="revTx" presStyleIdx="0" presStyleCnt="2">
        <dgm:presLayoutVars>
          <dgm:chMax val="0"/>
          <dgm:chPref val="0"/>
        </dgm:presLayoutVars>
      </dgm:prSet>
      <dgm:spPr/>
    </dgm:pt>
    <dgm:pt modelId="{DA724ECA-799A-4CF0-B2A1-B841AD3DA5A6}" type="pres">
      <dgm:prSet presAssocID="{9DBC7B2E-05F3-4559-B658-FAEF4BD3E964}" presName="sibTrans" presStyleCnt="0"/>
      <dgm:spPr/>
    </dgm:pt>
    <dgm:pt modelId="{D6707FB6-D780-48F9-80CD-C66D9A659F7B}" type="pres">
      <dgm:prSet presAssocID="{43C13C26-D093-4127-8CDC-361EA1290169}" presName="compNode" presStyleCnt="0"/>
      <dgm:spPr/>
    </dgm:pt>
    <dgm:pt modelId="{A407F9B4-6370-47AD-BF6E-BC52AA63340D}" type="pres">
      <dgm:prSet presAssocID="{43C13C26-D093-4127-8CDC-361EA1290169}" presName="bgRect" presStyleLbl="bgShp" presStyleIdx="1" presStyleCnt="2"/>
      <dgm:spPr/>
    </dgm:pt>
    <dgm:pt modelId="{C84F12D7-CF4B-4D44-910A-DA30FDF9D11B}" type="pres">
      <dgm:prSet presAssocID="{43C13C26-D093-4127-8CDC-361EA12901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FDB66AE-E0A6-41E9-93A6-555C682002BB}" type="pres">
      <dgm:prSet presAssocID="{43C13C26-D093-4127-8CDC-361EA1290169}" presName="spaceRect" presStyleCnt="0"/>
      <dgm:spPr/>
    </dgm:pt>
    <dgm:pt modelId="{DD38F6E8-BF5A-4B38-8AFE-4A2CEBB4F01F}" type="pres">
      <dgm:prSet presAssocID="{43C13C26-D093-4127-8CDC-361EA12901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B25282C-DEBF-4029-A066-8B93D512C10C}" type="presOf" srcId="{3CF8F9C0-F23D-4F34-BC90-BAE6468D77F0}" destId="{BE51C916-6721-4B4C-AA9D-C1EC5A778EAD}" srcOrd="0" destOrd="0" presId="urn:microsoft.com/office/officeart/2018/2/layout/IconVerticalSolidList"/>
    <dgm:cxn modelId="{D7C7C85F-30CA-4321-AC82-C355C3FE3710}" type="presOf" srcId="{02C97388-3ED2-42C6-A508-F5DFEAC5072E}" destId="{79CBA999-A46A-41DB-830B-FDFF7AB3931A}" srcOrd="0" destOrd="0" presId="urn:microsoft.com/office/officeart/2018/2/layout/IconVerticalSolidList"/>
    <dgm:cxn modelId="{ADE11258-ED1D-40A8-865B-3158E02C3A50}" srcId="{3CF8F9C0-F23D-4F34-BC90-BAE6468D77F0}" destId="{43C13C26-D093-4127-8CDC-361EA1290169}" srcOrd="1" destOrd="0" parTransId="{AB13858A-A8E7-4F08-9B52-6866346E04DD}" sibTransId="{199FE81B-C23D-4A95-A476-F3F2EBEEF05C}"/>
    <dgm:cxn modelId="{193D1A96-04CF-4C48-9874-6D4D02132F54}" srcId="{3CF8F9C0-F23D-4F34-BC90-BAE6468D77F0}" destId="{02C97388-3ED2-42C6-A508-F5DFEAC5072E}" srcOrd="0" destOrd="0" parTransId="{552D3FBC-A3AE-4A6D-B7A8-B679C98636FC}" sibTransId="{9DBC7B2E-05F3-4559-B658-FAEF4BD3E964}"/>
    <dgm:cxn modelId="{73EF65CA-4336-4D2C-BE14-E150D3723911}" type="presOf" srcId="{43C13C26-D093-4127-8CDC-361EA1290169}" destId="{DD38F6E8-BF5A-4B38-8AFE-4A2CEBB4F01F}" srcOrd="0" destOrd="0" presId="urn:microsoft.com/office/officeart/2018/2/layout/IconVerticalSolidList"/>
    <dgm:cxn modelId="{BE251046-8097-4EFF-AA87-155EF726CBA9}" type="presParOf" srcId="{BE51C916-6721-4B4C-AA9D-C1EC5A778EAD}" destId="{EA079EF4-3426-452F-A479-675B2A16A20E}" srcOrd="0" destOrd="0" presId="urn:microsoft.com/office/officeart/2018/2/layout/IconVerticalSolidList"/>
    <dgm:cxn modelId="{48D4C229-18F6-4F69-8AED-7B900E960EBF}" type="presParOf" srcId="{EA079EF4-3426-452F-A479-675B2A16A20E}" destId="{CBC280EA-CAFC-4AE9-80A5-4488AA1830CC}" srcOrd="0" destOrd="0" presId="urn:microsoft.com/office/officeart/2018/2/layout/IconVerticalSolidList"/>
    <dgm:cxn modelId="{28333612-731F-4C59-B869-D6D57B62B071}" type="presParOf" srcId="{EA079EF4-3426-452F-A479-675B2A16A20E}" destId="{C356E5DD-E7E8-4458-A03B-B0F7596EC04B}" srcOrd="1" destOrd="0" presId="urn:microsoft.com/office/officeart/2018/2/layout/IconVerticalSolidList"/>
    <dgm:cxn modelId="{01589A68-F05C-44F8-9FA1-A8B19972C6FE}" type="presParOf" srcId="{EA079EF4-3426-452F-A479-675B2A16A20E}" destId="{21F62AF0-6045-4476-93EE-88314F8EDBE0}" srcOrd="2" destOrd="0" presId="urn:microsoft.com/office/officeart/2018/2/layout/IconVerticalSolidList"/>
    <dgm:cxn modelId="{059EA5BF-FF2A-44FD-9DD5-96707CCF62CF}" type="presParOf" srcId="{EA079EF4-3426-452F-A479-675B2A16A20E}" destId="{79CBA999-A46A-41DB-830B-FDFF7AB3931A}" srcOrd="3" destOrd="0" presId="urn:microsoft.com/office/officeart/2018/2/layout/IconVerticalSolidList"/>
    <dgm:cxn modelId="{1F76BD8E-D1C9-42C8-A090-7E0565F64458}" type="presParOf" srcId="{BE51C916-6721-4B4C-AA9D-C1EC5A778EAD}" destId="{DA724ECA-799A-4CF0-B2A1-B841AD3DA5A6}" srcOrd="1" destOrd="0" presId="urn:microsoft.com/office/officeart/2018/2/layout/IconVerticalSolidList"/>
    <dgm:cxn modelId="{82A1C97E-C317-4945-8C63-E17EDC323736}" type="presParOf" srcId="{BE51C916-6721-4B4C-AA9D-C1EC5A778EAD}" destId="{D6707FB6-D780-48F9-80CD-C66D9A659F7B}" srcOrd="2" destOrd="0" presId="urn:microsoft.com/office/officeart/2018/2/layout/IconVerticalSolidList"/>
    <dgm:cxn modelId="{ED6EBC81-8A35-4AB5-A40E-CA2F65368AF2}" type="presParOf" srcId="{D6707FB6-D780-48F9-80CD-C66D9A659F7B}" destId="{A407F9B4-6370-47AD-BF6E-BC52AA63340D}" srcOrd="0" destOrd="0" presId="urn:microsoft.com/office/officeart/2018/2/layout/IconVerticalSolidList"/>
    <dgm:cxn modelId="{5A54F339-10BB-4198-B62B-F765E7746DD4}" type="presParOf" srcId="{D6707FB6-D780-48F9-80CD-C66D9A659F7B}" destId="{C84F12D7-CF4B-4D44-910A-DA30FDF9D11B}" srcOrd="1" destOrd="0" presId="urn:microsoft.com/office/officeart/2018/2/layout/IconVerticalSolidList"/>
    <dgm:cxn modelId="{E1E0574E-95F1-40EE-A63A-E463620AEB83}" type="presParOf" srcId="{D6707FB6-D780-48F9-80CD-C66D9A659F7B}" destId="{5FDB66AE-E0A6-41E9-93A6-555C682002BB}" srcOrd="2" destOrd="0" presId="urn:microsoft.com/office/officeart/2018/2/layout/IconVerticalSolidList"/>
    <dgm:cxn modelId="{9AD74CDC-7559-4822-821E-C3612431DF33}" type="presParOf" srcId="{D6707FB6-D780-48F9-80CD-C66D9A659F7B}" destId="{DD38F6E8-BF5A-4B38-8AFE-4A2CEBB4F0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8F05F-1D27-400A-BE53-3915AB8453D1}">
      <dsp:nvSpPr>
        <dsp:cNvPr id="0" name=""/>
        <dsp:cNvSpPr/>
      </dsp:nvSpPr>
      <dsp:spPr>
        <a:xfrm>
          <a:off x="0" y="649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070-0FFA-4AF4-AFA0-C95EC95DF5D6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F2B7-2D9D-4E2D-91CA-76F2F755A535}">
      <dsp:nvSpPr>
        <dsp:cNvPr id="0" name=""/>
        <dsp:cNvSpPr/>
      </dsp:nvSpPr>
      <dsp:spPr>
        <a:xfrm>
          <a:off x="1754920" y="649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Bruk AI til å lage grafikk, slides og bilder</a:t>
          </a:r>
        </a:p>
      </dsp:txBody>
      <dsp:txXfrm>
        <a:off x="1754920" y="649"/>
        <a:ext cx="2662344" cy="1519412"/>
      </dsp:txXfrm>
    </dsp:sp>
    <dsp:sp modelId="{C5263EB4-5196-493E-A27B-C24CF5B101C7}">
      <dsp:nvSpPr>
        <dsp:cNvPr id="0" name=""/>
        <dsp:cNvSpPr/>
      </dsp:nvSpPr>
      <dsp:spPr>
        <a:xfrm>
          <a:off x="0" y="1899914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B1E6B-AD03-49F1-8C57-D3FFC6BD8081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9318-F05D-4BBD-AE8F-1162BA5C49E7}">
      <dsp:nvSpPr>
        <dsp:cNvPr id="0" name=""/>
        <dsp:cNvSpPr/>
      </dsp:nvSpPr>
      <dsp:spPr>
        <a:xfrm>
          <a:off x="1754920" y="1899914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Raskt lage presentasjoner og illustrasjoner</a:t>
          </a:r>
        </a:p>
      </dsp:txBody>
      <dsp:txXfrm>
        <a:off x="1754920" y="1899914"/>
        <a:ext cx="2662344" cy="1519412"/>
      </dsp:txXfrm>
    </dsp:sp>
    <dsp:sp modelId="{4AF1E1DD-8F4E-46E5-8BFA-42E32419B8D3}">
      <dsp:nvSpPr>
        <dsp:cNvPr id="0" name=""/>
        <dsp:cNvSpPr/>
      </dsp:nvSpPr>
      <dsp:spPr>
        <a:xfrm>
          <a:off x="0" y="3799179"/>
          <a:ext cx="4417265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7444F-602D-4761-AE38-8E46A05FCADA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EA812-4D1F-4055-98AC-4ED3CB03E42A}">
      <dsp:nvSpPr>
        <dsp:cNvPr id="0" name=""/>
        <dsp:cNvSpPr/>
      </dsp:nvSpPr>
      <dsp:spPr>
        <a:xfrm>
          <a:off x="1754920" y="3799179"/>
          <a:ext cx="2662344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Ideelt for sosiale medier, blogg, presentasjoner</a:t>
          </a:r>
        </a:p>
      </dsp:txBody>
      <dsp:txXfrm>
        <a:off x="1754920" y="3799179"/>
        <a:ext cx="2662344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80EA-CAFC-4AE9-80A5-4488AA1830CC}">
      <dsp:nvSpPr>
        <dsp:cNvPr id="0" name=""/>
        <dsp:cNvSpPr/>
      </dsp:nvSpPr>
      <dsp:spPr>
        <a:xfrm>
          <a:off x="0" y="930729"/>
          <a:ext cx="3971833" cy="171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E5DD-E7E8-4458-A03B-B0F7596EC04B}">
      <dsp:nvSpPr>
        <dsp:cNvPr id="0" name=""/>
        <dsp:cNvSpPr/>
      </dsp:nvSpPr>
      <dsp:spPr>
        <a:xfrm>
          <a:off x="519776" y="1317340"/>
          <a:ext cx="945048" cy="945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A999-A46A-41DB-830B-FDFF7AB3931A}">
      <dsp:nvSpPr>
        <dsp:cNvPr id="0" name=""/>
        <dsp:cNvSpPr/>
      </dsp:nvSpPr>
      <dsp:spPr>
        <a:xfrm>
          <a:off x="1984602" y="930729"/>
          <a:ext cx="1987230" cy="171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50" tIns="181850" rIns="181850" bIns="1818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Lag en slide med AI-generert bilde og tekst</a:t>
          </a:r>
        </a:p>
      </dsp:txBody>
      <dsp:txXfrm>
        <a:off x="1984602" y="930729"/>
        <a:ext cx="1987230" cy="1718270"/>
      </dsp:txXfrm>
    </dsp:sp>
    <dsp:sp modelId="{A407F9B4-6370-47AD-BF6E-BC52AA63340D}">
      <dsp:nvSpPr>
        <dsp:cNvPr id="0" name=""/>
        <dsp:cNvSpPr/>
      </dsp:nvSpPr>
      <dsp:spPr>
        <a:xfrm>
          <a:off x="0" y="3078567"/>
          <a:ext cx="3971833" cy="171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F12D7-CF4B-4D44-910A-DA30FDF9D11B}">
      <dsp:nvSpPr>
        <dsp:cNvPr id="0" name=""/>
        <dsp:cNvSpPr/>
      </dsp:nvSpPr>
      <dsp:spPr>
        <a:xfrm>
          <a:off x="519776" y="3465178"/>
          <a:ext cx="945048" cy="945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8F6E8-BF5A-4B38-8AFE-4A2CEBB4F01F}">
      <dsp:nvSpPr>
        <dsp:cNvPr id="0" name=""/>
        <dsp:cNvSpPr/>
      </dsp:nvSpPr>
      <dsp:spPr>
        <a:xfrm>
          <a:off x="1984602" y="3078567"/>
          <a:ext cx="1987230" cy="171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50" tIns="181850" rIns="181850" bIns="1818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Tema: Introduksjon til AI på jobb</a:t>
          </a:r>
        </a:p>
      </dsp:txBody>
      <dsp:txXfrm>
        <a:off x="1984602" y="3078567"/>
        <a:ext cx="1987230" cy="171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71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1400" y="0"/>
            <a:ext cx="1452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56" y="0"/>
            <a:ext cx="91424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6914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5" y="808056"/>
            <a:ext cx="5130393" cy="2098652"/>
          </a:xfrm>
        </p:spPr>
        <p:txBody>
          <a:bodyPr anchor="t">
            <a:normAutofit/>
          </a:bodyPr>
          <a:lstStyle/>
          <a:p>
            <a:r>
              <a:rPr lang="nb-NO" sz="2800"/>
              <a:t>Kurs: AI i arbeidslivet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906706"/>
            <a:ext cx="5250742" cy="3515034"/>
          </a:xfrm>
        </p:spPr>
        <p:txBody>
          <a:bodyPr>
            <a:normAutofit/>
          </a:bodyPr>
          <a:lstStyle/>
          <a:p>
            <a:r>
              <a:rPr lang="nb-NO" sz="5800"/>
              <a:t>Modul 4 – AI for visuelt og kreativt innhold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022293D-C4C8-42FD-B956-66067C3C6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301571" y="2906706"/>
            <a:ext cx="179901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nn-NO">
                <a:solidFill>
                  <a:schemeClr val="bg1"/>
                </a:solidFill>
              </a:rPr>
              <a:t>Lag visuelt innhold med 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8CD20-C101-0777-384E-631B368B2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284435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75" y="808056"/>
            <a:ext cx="6285929" cy="1077229"/>
          </a:xfrm>
        </p:spPr>
        <p:txBody>
          <a:bodyPr>
            <a:normAutofit/>
          </a:bodyPr>
          <a:lstStyle/>
          <a:p>
            <a:pPr algn="l"/>
            <a:r>
              <a:rPr lang="nb-NO" sz="3900"/>
              <a:t>Verktøy for visuelt innhold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479" y="2052116"/>
            <a:ext cx="4929610" cy="3997828"/>
          </a:xfrm>
        </p:spPr>
        <p:txBody>
          <a:bodyPr anchor="t">
            <a:normAutofit/>
          </a:bodyPr>
          <a:lstStyle/>
          <a:p>
            <a:r>
              <a:rPr lang="nb-NO" sz="1600"/>
              <a:t>• Canva AI – Magic Write og Text to Image</a:t>
            </a:r>
          </a:p>
          <a:p>
            <a:r>
              <a:rPr lang="nb-NO" sz="1600"/>
              <a:t>• DALL·E – generer bilder basert på tekst</a:t>
            </a:r>
          </a:p>
          <a:p>
            <a:r>
              <a:rPr lang="nb-NO" sz="1600"/>
              <a:t>• Bing Image Creator, Midjourney, Leonardo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130" y="0"/>
            <a:ext cx="7192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81" y="326017"/>
            <a:ext cx="5782605" cy="1077229"/>
          </a:xfrm>
        </p:spPr>
        <p:txBody>
          <a:bodyPr anchor="b">
            <a:normAutofit/>
          </a:bodyPr>
          <a:lstStyle/>
          <a:p>
            <a:r>
              <a:rPr lang="nb-NO" sz="3500"/>
              <a:t>Bruke AI i Canva og PowerPoint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E2DAB7-48CB-400E-9ED2-FB1762BE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192079" y="326017"/>
            <a:ext cx="179902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81" y="1591733"/>
            <a:ext cx="5782605" cy="4684887"/>
          </a:xfrm>
        </p:spPr>
        <p:txBody>
          <a:bodyPr anchor="ctr">
            <a:normAutofit/>
          </a:bodyPr>
          <a:lstStyle/>
          <a:p>
            <a:r>
              <a:t>• Få tekstforslag, layout og designhjelp</a:t>
            </a:r>
          </a:p>
          <a:p>
            <a:r>
              <a:t>• Generer ikoner og bilder direkte i Canva</a:t>
            </a:r>
          </a:p>
          <a:p>
            <a:r>
              <a:t>• Importer AI-generert innhold til PowerPoint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8427245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395" y="1185911"/>
            <a:ext cx="2829195" cy="4891624"/>
          </a:xfrm>
        </p:spPr>
        <p:txBody>
          <a:bodyPr>
            <a:normAutofit/>
          </a:bodyPr>
          <a:lstStyle/>
          <a:p>
            <a:r>
              <a:rPr lang="nb-NO" sz="4200"/>
              <a:t>Tips for godt visuelt innhold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6446" y="1317286"/>
            <a:ext cx="179902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304" y="1185911"/>
            <a:ext cx="3999671" cy="4864033"/>
          </a:xfrm>
        </p:spPr>
        <p:txBody>
          <a:bodyPr anchor="t">
            <a:normAutofit/>
          </a:bodyPr>
          <a:lstStyle/>
          <a:p>
            <a:r>
              <a:rPr lang="nb-NO" sz="1600"/>
              <a:t>• Hold det enkelt og tydelig</a:t>
            </a:r>
          </a:p>
          <a:p>
            <a:r>
              <a:rPr lang="nb-NO" sz="1600"/>
              <a:t>• Bruk ikoner og kontrast</a:t>
            </a:r>
          </a:p>
          <a:p>
            <a:r>
              <a:rPr lang="nb-NO" sz="1600"/>
              <a:t>• Sørg for lesbarhet og balanse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-1"/>
            <a:ext cx="8388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702" y="2811270"/>
            <a:ext cx="2605314" cy="1770045"/>
          </a:xfrm>
        </p:spPr>
        <p:txBody>
          <a:bodyPr>
            <a:normAutofit/>
          </a:bodyPr>
          <a:lstStyle/>
          <a:p>
            <a:pPr algn="l"/>
            <a:r>
              <a:rPr lang="nb-NO"/>
              <a:t>Minioppgave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723A4DD-4DD4-E275-DB1E-16E72E2FF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8359"/>
              </p:ext>
            </p:extLst>
          </p:nvPr>
        </p:nvGraphicFramePr>
        <p:xfrm>
          <a:off x="4710198" y="550974"/>
          <a:ext cx="3971833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🖼️ Eksempel: Generere bilde med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Lag et bilde av en norsk fjord i solnedgang med en robåt og måker, i akvarellstil.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Bildet genereres med DALL·E eller Bing Image Creator og kan brukes i presentasjoner eller sosiale medier.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🧑‍🎨 Eksempel: Bruk AI i Canva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Be Canva Magic Design lage en presentasjon med tema 'AI i helsevesenet'.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Canva genererer forslag til slides, layout og fargevalg du kan redigere videre.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</TotalTime>
  <Words>144</Words>
  <Application>Microsoft Office PowerPoint</Application>
  <PresentationFormat>Skjermfremvisning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Modul 4 – AI for visuelt og kreativt innhold</vt:lpstr>
      <vt:lpstr>Lag visuelt innhold med AI</vt:lpstr>
      <vt:lpstr>Verktøy for visuelt innhold</vt:lpstr>
      <vt:lpstr>Bruke AI i Canva og PowerPoint</vt:lpstr>
      <vt:lpstr>Tips for godt visuelt innhold</vt:lpstr>
      <vt:lpstr>Minioppgave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2025-06-19T13:04:57Z</dcterms:modified>
  <cp:category/>
</cp:coreProperties>
</file>