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2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9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01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588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02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0577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06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07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7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3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6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9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9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6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644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43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4798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0789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3449715"/>
            <a:ext cx="2236395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7553" y="685798"/>
            <a:ext cx="4619455" cy="4495801"/>
          </a:xfrm>
        </p:spPr>
        <p:txBody>
          <a:bodyPr anchor="ctr"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Modul 5 – AI for effektivitet og automatisering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3628" y="685798"/>
            <a:ext cx="1876933" cy="4495801"/>
          </a:xfrm>
        </p:spPr>
        <p:txBody>
          <a:bodyPr anchor="ctr">
            <a:normAutofit/>
          </a:bodyPr>
          <a:lstStyle/>
          <a:p>
            <a:pPr algn="r"/>
            <a:r>
              <a:rPr lang="nb-NO">
                <a:solidFill>
                  <a:srgbClr val="FFFFFF"/>
                </a:solidFill>
              </a:rPr>
              <a:t>Kurs: AI i arbeidslivet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189" y="685800"/>
            <a:ext cx="2778952" cy="5308599"/>
          </a:xfrm>
        </p:spPr>
        <p:txBody>
          <a:bodyPr>
            <a:normAutofit/>
          </a:bodyPr>
          <a:lstStyle/>
          <a:p>
            <a:r>
              <a:rPr lang="nb-NO" sz="2200">
                <a:solidFill>
                  <a:srgbClr val="FFFFFF"/>
                </a:solidFill>
              </a:rPr>
              <a:t>Hva er AI-basert automatisering?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414" y="685800"/>
            <a:ext cx="3565923" cy="5410200"/>
          </a:xfrm>
        </p:spPr>
        <p:txBody>
          <a:bodyPr>
            <a:normAutofit/>
          </a:bodyPr>
          <a:lstStyle/>
          <a:p>
            <a:r>
              <a:rPr lang="nb-NO" sz="1600">
                <a:solidFill>
                  <a:srgbClr val="FFFFFF"/>
                </a:solidFill>
              </a:rPr>
              <a:t>• Automatisering betyr å få AI eller verktøy til å gjøre en oppgave for deg</a:t>
            </a:r>
          </a:p>
          <a:p>
            <a:r>
              <a:rPr lang="nb-NO" sz="1600">
                <a:solidFill>
                  <a:srgbClr val="FFFFFF"/>
                </a:solidFill>
              </a:rPr>
              <a:t>• For eksempel: sortere e-post, oppdatere dokumenter, sende svar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217" y="685800"/>
            <a:ext cx="3613992" cy="4603749"/>
          </a:xfrm>
        </p:spPr>
        <p:txBody>
          <a:bodyPr>
            <a:normAutofit/>
          </a:bodyPr>
          <a:lstStyle/>
          <a:p>
            <a:pPr algn="r"/>
            <a:r>
              <a:rPr lang="nb-NO" sz="3100"/>
              <a:t>Verktøy for automatisering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238" y="685800"/>
            <a:ext cx="3659219" cy="4603750"/>
          </a:xfrm>
        </p:spPr>
        <p:txBody>
          <a:bodyPr>
            <a:normAutofit/>
          </a:bodyPr>
          <a:lstStyle/>
          <a:p>
            <a:r>
              <a:rPr lang="nb-NO">
                <a:solidFill>
                  <a:schemeClr val="tx1"/>
                </a:solidFill>
              </a:rPr>
              <a:t>• Zapier – koble apper sammen</a:t>
            </a:r>
          </a:p>
          <a:p>
            <a:r>
              <a:rPr lang="nb-NO">
                <a:solidFill>
                  <a:schemeClr val="tx1"/>
                </a:solidFill>
              </a:rPr>
              <a:t>• Make.com (Integromat) – mer avansert</a:t>
            </a:r>
          </a:p>
          <a:p>
            <a:r>
              <a:rPr lang="nb-NO">
                <a:solidFill>
                  <a:schemeClr val="tx1"/>
                </a:solidFill>
              </a:rPr>
              <a:t>• Microsoft Power Automate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189" y="685800"/>
            <a:ext cx="2778952" cy="5308599"/>
          </a:xfrm>
        </p:spPr>
        <p:txBody>
          <a:bodyPr>
            <a:normAutofit/>
          </a:bodyPr>
          <a:lstStyle/>
          <a:p>
            <a:r>
              <a:rPr lang="nb-NO" sz="2800">
                <a:solidFill>
                  <a:srgbClr val="FFFFFF"/>
                </a:solidFill>
              </a:rPr>
              <a:t>Eksempler på arbeidsflyter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414" y="685800"/>
            <a:ext cx="3565923" cy="5410200"/>
          </a:xfrm>
        </p:spPr>
        <p:txBody>
          <a:bodyPr>
            <a:normAutofit/>
          </a:bodyPr>
          <a:lstStyle/>
          <a:p>
            <a:r>
              <a:rPr lang="nn-NO" sz="1600">
                <a:solidFill>
                  <a:srgbClr val="FFFFFF"/>
                </a:solidFill>
              </a:rPr>
              <a:t>• Når du får e-post → legg vedlegg i mappen</a:t>
            </a:r>
          </a:p>
          <a:p>
            <a:r>
              <a:rPr lang="nn-NO" sz="1600">
                <a:solidFill>
                  <a:srgbClr val="FFFFFF"/>
                </a:solidFill>
              </a:rPr>
              <a:t>• Skjema utfylt → send e-post + legg til i CRM</a:t>
            </a:r>
          </a:p>
          <a:p>
            <a:r>
              <a:rPr lang="nn-NO" sz="1600">
                <a:solidFill>
                  <a:srgbClr val="FFFFFF"/>
                </a:solidFill>
              </a:rPr>
              <a:t>• AI lager tekst → last opp til nettside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6542" y="685800"/>
            <a:ext cx="2694215" cy="5308599"/>
          </a:xfrm>
        </p:spPr>
        <p:txBody>
          <a:bodyPr>
            <a:normAutofit/>
          </a:bodyPr>
          <a:lstStyle/>
          <a:p>
            <a:r>
              <a:rPr lang="nb-NO" sz="2200"/>
              <a:t>Kom i gang med enkel automatisering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3565922" cy="5410200"/>
          </a:xfrm>
        </p:spPr>
        <p:txBody>
          <a:bodyPr>
            <a:normAutofit/>
          </a:bodyPr>
          <a:lstStyle/>
          <a:p>
            <a:r>
              <a:rPr lang="nb-NO" sz="1600">
                <a:solidFill>
                  <a:schemeClr val="tx1"/>
                </a:solidFill>
              </a:rPr>
              <a:t>• Start med én enkel oppgave du gjør ofte</a:t>
            </a:r>
          </a:p>
          <a:p>
            <a:r>
              <a:rPr lang="nb-NO" sz="1600">
                <a:solidFill>
                  <a:schemeClr val="tx1"/>
                </a:solidFill>
              </a:rPr>
              <a:t>• Finn ut hvilke apper/verktøy som støttes</a:t>
            </a:r>
          </a:p>
          <a:p>
            <a:r>
              <a:rPr lang="nb-NO" sz="1600">
                <a:solidFill>
                  <a:schemeClr val="tx1"/>
                </a:solidFill>
              </a:rPr>
              <a:t>• Bruk ferdige maler eller AI til å hjelpe deg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789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38" y="4435646"/>
            <a:ext cx="1064657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659" y="0"/>
            <a:ext cx="349300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189" y="685800"/>
            <a:ext cx="2778952" cy="5308599"/>
          </a:xfrm>
        </p:spPr>
        <p:txBody>
          <a:bodyPr>
            <a:normAutofit/>
          </a:bodyPr>
          <a:lstStyle/>
          <a:p>
            <a:r>
              <a:rPr lang="nb-NO" sz="2800">
                <a:solidFill>
                  <a:srgbClr val="FFFFFF"/>
                </a:solidFill>
              </a:rPr>
              <a:t>Minioppgave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414" y="685800"/>
            <a:ext cx="3565923" cy="5410200"/>
          </a:xfrm>
        </p:spPr>
        <p:txBody>
          <a:bodyPr>
            <a:normAutofit/>
          </a:bodyPr>
          <a:lstStyle/>
          <a:p>
            <a:r>
              <a:rPr lang="nb-NO" sz="1600" dirty="0">
                <a:solidFill>
                  <a:srgbClr val="FFFFFF"/>
                </a:solidFill>
              </a:rPr>
              <a:t>• Beskriv én oppgave du gjør ofte – som kan automatiseres</a:t>
            </a:r>
          </a:p>
          <a:p>
            <a:r>
              <a:rPr lang="nb-NO" sz="1600" dirty="0">
                <a:solidFill>
                  <a:srgbClr val="FFFFFF"/>
                </a:solidFill>
              </a:rPr>
              <a:t>• Søk etter en løsning med </a:t>
            </a:r>
            <a:r>
              <a:rPr lang="nb-NO" sz="1600" dirty="0" err="1">
                <a:solidFill>
                  <a:srgbClr val="FFFFFF"/>
                </a:solidFill>
              </a:rPr>
              <a:t>Zapier</a:t>
            </a:r>
            <a:r>
              <a:rPr lang="nb-NO" sz="1600" dirty="0">
                <a:solidFill>
                  <a:srgbClr val="FFFFFF"/>
                </a:solidFill>
              </a:rPr>
              <a:t> eller Power </a:t>
            </a:r>
            <a:r>
              <a:rPr lang="nb-NO" sz="1600" dirty="0" err="1">
                <a:solidFill>
                  <a:srgbClr val="FFFFFF"/>
                </a:solidFill>
              </a:rPr>
              <a:t>Automate</a:t>
            </a:r>
            <a:endParaRPr lang="nb-NO" sz="1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🔁 Eksempel: Automatiser e-post-vedlegg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600"/>
            </a:pPr>
            <a:r>
              <a:t>🟡 Prompt skrevet i ChatGPT:</a:t>
            </a:r>
            <a:br/>
            <a:r>
              <a:t>Når jeg får en e-post med vedlegg, legg det automatisk i Google Drive.</a:t>
            </a:r>
          </a:p>
          <a:p>
            <a:br/>
            <a:pPr>
              <a:defRPr sz="1600"/>
            </a:pPr>
            <a:r>
              <a:t>🔵 Svar fra AI:</a:t>
            </a:r>
          </a:p>
          <a:p>
            <a:pPr lvl="1">
              <a:defRPr sz="1600"/>
            </a:pPr>
            <a:r>
              <a:t>1. Trigger: Ny e-post i Gmail med vedlegg</a:t>
            </a:r>
          </a:p>
          <a:p>
            <a:pPr lvl="1">
              <a:defRPr sz="1600"/>
            </a:pPr>
            <a:r>
              <a:t>2. Handling: Lagre fil i valgt mappe i Google Drive</a:t>
            </a:r>
          </a:p>
          <a:p>
            <a:pPr lvl="1">
              <a:defRPr sz="1600"/>
            </a:pPr>
            <a:r>
              <a:t>3. Verktøy: Zapier eller Power Automate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📩 Eksempel: Oppfølgingsflyt for skjema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600"/>
            </a:pPr>
            <a:r>
              <a:t>🟡 Prompt skrevet i ChatGPT:</a:t>
            </a:r>
            <a:br/>
            <a:r>
              <a:t>Når noen fyller ut et kontaktskjema, send takkemail og legg til info i CRM.</a:t>
            </a:r>
          </a:p>
          <a:p>
            <a:br/>
            <a:pPr>
              <a:defRPr sz="1600"/>
            </a:pPr>
            <a:r>
              <a:t>🔵 Svar fra AI:</a:t>
            </a:r>
          </a:p>
          <a:p>
            <a:pPr lvl="1">
              <a:defRPr sz="1600"/>
            </a:pPr>
            <a:r>
              <a:t>1. Trigger: Ny innsending via Typeform eller Google Forms</a:t>
            </a:r>
          </a:p>
          <a:p>
            <a:pPr lvl="1">
              <a:defRPr sz="1600"/>
            </a:pPr>
            <a:r>
              <a:t>2. Handling: Send personlig e-post + legg til rad i CRM (f.eks. Airtable)</a:t>
            </a:r>
          </a:p>
          <a:p>
            <a:pPr lvl="1">
              <a:defRPr sz="1600"/>
            </a:pPr>
            <a:r>
              <a:t>3. Verktøy: Make.com eller Zapier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ktor">
  <a:themeElements>
    <a:clrScheme name="Sek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k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k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157</Words>
  <Application>Microsoft Office PowerPoint</Application>
  <PresentationFormat>Skjermfremvisning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Sektor</vt:lpstr>
      <vt:lpstr>Modul 5 – AI for effektivitet og automatisering</vt:lpstr>
      <vt:lpstr>Hva er AI-basert automatisering?</vt:lpstr>
      <vt:lpstr>Verktøy for automatisering</vt:lpstr>
      <vt:lpstr>Eksempler på arbeidsflyter</vt:lpstr>
      <vt:lpstr>Kom i gang med enkel automatisering</vt:lpstr>
      <vt:lpstr>Minioppgave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Roger Sørqvist</cp:lastModifiedBy>
  <cp:revision>2</cp:revision>
  <dcterms:created xsi:type="dcterms:W3CDTF">2013-01-27T09:14:16Z</dcterms:created>
  <dcterms:modified xsi:type="dcterms:W3CDTF">2025-06-19T13:11:57Z</dcterms:modified>
  <cp:category/>
</cp:coreProperties>
</file>