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media/image11.svg" ContentType="image/svg+xml"/>
  <Override PartName="/ppt/media/image13.svg" ContentType="image/svg+xml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diagrams/_rels/data1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4.png"/><Relationship Id="rId4" Type="http://schemas.openxmlformats.org/officeDocument/2006/relationships/image" Target="../media/image5.svg"/><Relationship Id="rId5" Type="http://schemas.openxmlformats.org/officeDocument/2006/relationships/image" Target="../media/image6.png"/><Relationship Id="rId6" Type="http://schemas.openxmlformats.org/officeDocument/2006/relationships/image" Target="../media/image7.svg"/></Relationships>
</file>

<file path=ppt/diagrams/_rels/data3.xml.rels><?xml version='1.0' encoding='UTF-8' standalone='yes'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svg"/><Relationship Id="rId3" Type="http://schemas.openxmlformats.org/officeDocument/2006/relationships/image" Target="../media/image10.png"/><Relationship Id="rId4" Type="http://schemas.openxmlformats.org/officeDocument/2006/relationships/image" Target="../media/image11.svg"/><Relationship Id="rId5" Type="http://schemas.openxmlformats.org/officeDocument/2006/relationships/image" Target="../media/image12.png"/><Relationship Id="rId6" Type="http://schemas.openxmlformats.org/officeDocument/2006/relationships/image" Target="../media/image13.svg"/></Relationships>
</file>

<file path=ppt/diagrams/_rels/drawing1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4.png"/><Relationship Id="rId4" Type="http://schemas.openxmlformats.org/officeDocument/2006/relationships/image" Target="../media/image5.svg"/><Relationship Id="rId5" Type="http://schemas.openxmlformats.org/officeDocument/2006/relationships/image" Target="../media/image6.png"/><Relationship Id="rId6" Type="http://schemas.openxmlformats.org/officeDocument/2006/relationships/image" Target="../media/image7.svg"/></Relationships>
</file>

<file path=ppt/diagrams/_rels/drawing3.xml.rels><?xml version='1.0' encoding='UTF-8' standalone='yes'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svg"/><Relationship Id="rId3" Type="http://schemas.openxmlformats.org/officeDocument/2006/relationships/image" Target="../media/image10.png"/><Relationship Id="rId4" Type="http://schemas.openxmlformats.org/officeDocument/2006/relationships/image" Target="../media/image11.svg"/><Relationship Id="rId5" Type="http://schemas.openxmlformats.org/officeDocument/2006/relationships/image" Target="../media/image12.png"/><Relationship Id="rId6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C065A-6C78-4106-9C73-22F8E3C6D9E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4ECA43-1F24-48D1-9A11-62F4012396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• Når informasjonen er sensitiv eller konfidensiell</a:t>
          </a:r>
          <a:endParaRPr lang="en-US"/>
        </a:p>
      </dgm:t>
    </dgm:pt>
    <dgm:pt modelId="{BD8D2D87-4B2A-4D90-8921-68BC7022D57B}" type="parTrans" cxnId="{543326C0-847F-4F52-A5AC-EFA9519673BE}">
      <dgm:prSet/>
      <dgm:spPr/>
      <dgm:t>
        <a:bodyPr/>
        <a:lstStyle/>
        <a:p>
          <a:endParaRPr lang="en-US"/>
        </a:p>
      </dgm:t>
    </dgm:pt>
    <dgm:pt modelId="{132461EC-0777-400F-8E4A-3B2483BB1CB3}" type="sibTrans" cxnId="{543326C0-847F-4F52-A5AC-EFA9519673BE}">
      <dgm:prSet/>
      <dgm:spPr/>
      <dgm:t>
        <a:bodyPr/>
        <a:lstStyle/>
        <a:p>
          <a:endParaRPr lang="en-US"/>
        </a:p>
      </dgm:t>
    </dgm:pt>
    <dgm:pt modelId="{54C152FB-645E-4D85-A4AC-EF1D403E43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• Ved vurderinger som krever faglig eller juridisk ansvar</a:t>
          </a:r>
          <a:endParaRPr lang="en-US"/>
        </a:p>
      </dgm:t>
    </dgm:pt>
    <dgm:pt modelId="{B7E93202-4790-4C6F-B067-26910C220D83}" type="parTrans" cxnId="{15976ED8-35D1-4A0A-8E2A-55E6EA2415C7}">
      <dgm:prSet/>
      <dgm:spPr/>
      <dgm:t>
        <a:bodyPr/>
        <a:lstStyle/>
        <a:p>
          <a:endParaRPr lang="en-US"/>
        </a:p>
      </dgm:t>
    </dgm:pt>
    <dgm:pt modelId="{80156CF0-7521-409C-9728-58969E64760D}" type="sibTrans" cxnId="{15976ED8-35D1-4A0A-8E2A-55E6EA2415C7}">
      <dgm:prSet/>
      <dgm:spPr/>
      <dgm:t>
        <a:bodyPr/>
        <a:lstStyle/>
        <a:p>
          <a:endParaRPr lang="en-US"/>
        </a:p>
      </dgm:t>
    </dgm:pt>
    <dgm:pt modelId="{C045CC00-9861-4BB3-AE73-82CBAEB359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• Når det kan skade tillit eller relasjoner</a:t>
          </a:r>
          <a:endParaRPr lang="en-US"/>
        </a:p>
      </dgm:t>
    </dgm:pt>
    <dgm:pt modelId="{5D890652-DA90-4181-A4CC-24881F68D8C9}" type="parTrans" cxnId="{69826C5B-BECA-4713-BDC5-652E2B1C2FB9}">
      <dgm:prSet/>
      <dgm:spPr/>
      <dgm:t>
        <a:bodyPr/>
        <a:lstStyle/>
        <a:p>
          <a:endParaRPr lang="en-US"/>
        </a:p>
      </dgm:t>
    </dgm:pt>
    <dgm:pt modelId="{CC3C5BF1-F828-4D54-8541-4F9613A7C425}" type="sibTrans" cxnId="{69826C5B-BECA-4713-BDC5-652E2B1C2FB9}">
      <dgm:prSet/>
      <dgm:spPr/>
      <dgm:t>
        <a:bodyPr/>
        <a:lstStyle/>
        <a:p>
          <a:endParaRPr lang="en-US"/>
        </a:p>
      </dgm:t>
    </dgm:pt>
    <dgm:pt modelId="{7A06EC9D-3329-458B-9EB2-A1C17E244B6F}" type="pres">
      <dgm:prSet presAssocID="{856C065A-6C78-4106-9C73-22F8E3C6D9E9}" presName="root" presStyleCnt="0">
        <dgm:presLayoutVars>
          <dgm:dir/>
          <dgm:resizeHandles val="exact"/>
        </dgm:presLayoutVars>
      </dgm:prSet>
      <dgm:spPr/>
    </dgm:pt>
    <dgm:pt modelId="{7E8D1191-3735-4036-B0A1-70A192FF1B6F}" type="pres">
      <dgm:prSet presAssocID="{484ECA43-1F24-48D1-9A11-62F4012396B9}" presName="compNode" presStyleCnt="0"/>
      <dgm:spPr/>
    </dgm:pt>
    <dgm:pt modelId="{75575F79-E2F3-4E22-9039-F35E2E96C716}" type="pres">
      <dgm:prSet presAssocID="{484ECA43-1F24-48D1-9A11-62F4012396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ås"/>
        </a:ext>
      </dgm:extLst>
    </dgm:pt>
    <dgm:pt modelId="{FBE5598A-B51D-45E4-BAA5-894F0AD18D28}" type="pres">
      <dgm:prSet presAssocID="{484ECA43-1F24-48D1-9A11-62F4012396B9}" presName="spaceRect" presStyleCnt="0"/>
      <dgm:spPr/>
    </dgm:pt>
    <dgm:pt modelId="{5D153494-9A3F-43BA-98BD-535055F7E03F}" type="pres">
      <dgm:prSet presAssocID="{484ECA43-1F24-48D1-9A11-62F4012396B9}" presName="textRect" presStyleLbl="revTx" presStyleIdx="0" presStyleCnt="3">
        <dgm:presLayoutVars>
          <dgm:chMax val="1"/>
          <dgm:chPref val="1"/>
        </dgm:presLayoutVars>
      </dgm:prSet>
      <dgm:spPr/>
    </dgm:pt>
    <dgm:pt modelId="{45EDEBE5-0A42-46B4-9EA9-51E6523016FE}" type="pres">
      <dgm:prSet presAssocID="{132461EC-0777-400F-8E4A-3B2483BB1CB3}" presName="sibTrans" presStyleCnt="0"/>
      <dgm:spPr/>
    </dgm:pt>
    <dgm:pt modelId="{9CCC7FF5-24DE-45F7-9BE3-FAD996DB1B1E}" type="pres">
      <dgm:prSet presAssocID="{54C152FB-645E-4D85-A4AC-EF1D403E433A}" presName="compNode" presStyleCnt="0"/>
      <dgm:spPr/>
    </dgm:pt>
    <dgm:pt modelId="{73C6B588-B5B0-43F8-934C-2135EF4FE8CB}" type="pres">
      <dgm:prSet presAssocID="{54C152FB-645E-4D85-A4AC-EF1D403E43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n"/>
        </a:ext>
      </dgm:extLst>
    </dgm:pt>
    <dgm:pt modelId="{6802A271-1FFF-4873-A43B-9D7CBD86E624}" type="pres">
      <dgm:prSet presAssocID="{54C152FB-645E-4D85-A4AC-EF1D403E433A}" presName="spaceRect" presStyleCnt="0"/>
      <dgm:spPr/>
    </dgm:pt>
    <dgm:pt modelId="{C5CC5AC5-F721-4458-8962-526EDFEA4272}" type="pres">
      <dgm:prSet presAssocID="{54C152FB-645E-4D85-A4AC-EF1D403E433A}" presName="textRect" presStyleLbl="revTx" presStyleIdx="1" presStyleCnt="3">
        <dgm:presLayoutVars>
          <dgm:chMax val="1"/>
          <dgm:chPref val="1"/>
        </dgm:presLayoutVars>
      </dgm:prSet>
      <dgm:spPr/>
    </dgm:pt>
    <dgm:pt modelId="{AE8FB713-3DD5-4064-B203-9D5145DBE036}" type="pres">
      <dgm:prSet presAssocID="{80156CF0-7521-409C-9728-58969E64760D}" presName="sibTrans" presStyleCnt="0"/>
      <dgm:spPr/>
    </dgm:pt>
    <dgm:pt modelId="{1A9A85B4-63AD-4996-9183-DBBA0A2F65B9}" type="pres">
      <dgm:prSet presAssocID="{C045CC00-9861-4BB3-AE73-82CBAEB359AE}" presName="compNode" presStyleCnt="0"/>
      <dgm:spPr/>
    </dgm:pt>
    <dgm:pt modelId="{4BAC6920-BA93-463A-B385-3F4C3F5A2964}" type="pres">
      <dgm:prSet presAssocID="{C045CC00-9861-4BB3-AE73-82CBAEB359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47910073-C7B9-444E-B325-48DB68E74AC7}" type="pres">
      <dgm:prSet presAssocID="{C045CC00-9861-4BB3-AE73-82CBAEB359AE}" presName="spaceRect" presStyleCnt="0"/>
      <dgm:spPr/>
    </dgm:pt>
    <dgm:pt modelId="{17060507-133F-4D69-8B1D-A4C0976B6B29}" type="pres">
      <dgm:prSet presAssocID="{C045CC00-9861-4BB3-AE73-82CBAEB359A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826C5B-BECA-4713-BDC5-652E2B1C2FB9}" srcId="{856C065A-6C78-4106-9C73-22F8E3C6D9E9}" destId="{C045CC00-9861-4BB3-AE73-82CBAEB359AE}" srcOrd="2" destOrd="0" parTransId="{5D890652-DA90-4181-A4CC-24881F68D8C9}" sibTransId="{CC3C5BF1-F828-4D54-8541-4F9613A7C425}"/>
    <dgm:cxn modelId="{D7A2DB6C-BF08-4C21-B1C5-78648B984DC8}" type="presOf" srcId="{54C152FB-645E-4D85-A4AC-EF1D403E433A}" destId="{C5CC5AC5-F721-4458-8962-526EDFEA4272}" srcOrd="0" destOrd="0" presId="urn:microsoft.com/office/officeart/2018/2/layout/IconLabelList"/>
    <dgm:cxn modelId="{83EB9572-D864-48CF-B782-5640D9239A17}" type="presOf" srcId="{856C065A-6C78-4106-9C73-22F8E3C6D9E9}" destId="{7A06EC9D-3329-458B-9EB2-A1C17E244B6F}" srcOrd="0" destOrd="0" presId="urn:microsoft.com/office/officeart/2018/2/layout/IconLabelList"/>
    <dgm:cxn modelId="{8827399E-7DD9-4B4B-B3B0-B80253CDCF0C}" type="presOf" srcId="{C045CC00-9861-4BB3-AE73-82CBAEB359AE}" destId="{17060507-133F-4D69-8B1D-A4C0976B6B29}" srcOrd="0" destOrd="0" presId="urn:microsoft.com/office/officeart/2018/2/layout/IconLabelList"/>
    <dgm:cxn modelId="{543326C0-847F-4F52-A5AC-EFA9519673BE}" srcId="{856C065A-6C78-4106-9C73-22F8E3C6D9E9}" destId="{484ECA43-1F24-48D1-9A11-62F4012396B9}" srcOrd="0" destOrd="0" parTransId="{BD8D2D87-4B2A-4D90-8921-68BC7022D57B}" sibTransId="{132461EC-0777-400F-8E4A-3B2483BB1CB3}"/>
    <dgm:cxn modelId="{15976ED8-35D1-4A0A-8E2A-55E6EA2415C7}" srcId="{856C065A-6C78-4106-9C73-22F8E3C6D9E9}" destId="{54C152FB-645E-4D85-A4AC-EF1D403E433A}" srcOrd="1" destOrd="0" parTransId="{B7E93202-4790-4C6F-B067-26910C220D83}" sibTransId="{80156CF0-7521-409C-9728-58969E64760D}"/>
    <dgm:cxn modelId="{72519FEF-DDF6-411F-94D8-2790440C84B0}" type="presOf" srcId="{484ECA43-1F24-48D1-9A11-62F4012396B9}" destId="{5D153494-9A3F-43BA-98BD-535055F7E03F}" srcOrd="0" destOrd="0" presId="urn:microsoft.com/office/officeart/2018/2/layout/IconLabelList"/>
    <dgm:cxn modelId="{B5D4B3E5-46D7-4FB8-A9D6-4BC5722D995C}" type="presParOf" srcId="{7A06EC9D-3329-458B-9EB2-A1C17E244B6F}" destId="{7E8D1191-3735-4036-B0A1-70A192FF1B6F}" srcOrd="0" destOrd="0" presId="urn:microsoft.com/office/officeart/2018/2/layout/IconLabelList"/>
    <dgm:cxn modelId="{134673DA-20E9-4DD0-A005-DF40F6199B2B}" type="presParOf" srcId="{7E8D1191-3735-4036-B0A1-70A192FF1B6F}" destId="{75575F79-E2F3-4E22-9039-F35E2E96C716}" srcOrd="0" destOrd="0" presId="urn:microsoft.com/office/officeart/2018/2/layout/IconLabelList"/>
    <dgm:cxn modelId="{19A2D1A6-AA12-409F-A4C6-988A1A9DD812}" type="presParOf" srcId="{7E8D1191-3735-4036-B0A1-70A192FF1B6F}" destId="{FBE5598A-B51D-45E4-BAA5-894F0AD18D28}" srcOrd="1" destOrd="0" presId="urn:microsoft.com/office/officeart/2018/2/layout/IconLabelList"/>
    <dgm:cxn modelId="{DF2BC7B1-B61F-489F-AC70-B158B9604FE1}" type="presParOf" srcId="{7E8D1191-3735-4036-B0A1-70A192FF1B6F}" destId="{5D153494-9A3F-43BA-98BD-535055F7E03F}" srcOrd="2" destOrd="0" presId="urn:microsoft.com/office/officeart/2018/2/layout/IconLabelList"/>
    <dgm:cxn modelId="{9406F585-1611-445B-BCA0-37878F8E440C}" type="presParOf" srcId="{7A06EC9D-3329-458B-9EB2-A1C17E244B6F}" destId="{45EDEBE5-0A42-46B4-9EA9-51E6523016FE}" srcOrd="1" destOrd="0" presId="urn:microsoft.com/office/officeart/2018/2/layout/IconLabelList"/>
    <dgm:cxn modelId="{3B133D94-47F0-4230-BD46-14BD3670176A}" type="presParOf" srcId="{7A06EC9D-3329-458B-9EB2-A1C17E244B6F}" destId="{9CCC7FF5-24DE-45F7-9BE3-FAD996DB1B1E}" srcOrd="2" destOrd="0" presId="urn:microsoft.com/office/officeart/2018/2/layout/IconLabelList"/>
    <dgm:cxn modelId="{515DF776-DB0F-4E8A-80D7-FAFF0435858D}" type="presParOf" srcId="{9CCC7FF5-24DE-45F7-9BE3-FAD996DB1B1E}" destId="{73C6B588-B5B0-43F8-934C-2135EF4FE8CB}" srcOrd="0" destOrd="0" presId="urn:microsoft.com/office/officeart/2018/2/layout/IconLabelList"/>
    <dgm:cxn modelId="{B6190257-66EA-4CA9-935C-F237724DA466}" type="presParOf" srcId="{9CCC7FF5-24DE-45F7-9BE3-FAD996DB1B1E}" destId="{6802A271-1FFF-4873-A43B-9D7CBD86E624}" srcOrd="1" destOrd="0" presId="urn:microsoft.com/office/officeart/2018/2/layout/IconLabelList"/>
    <dgm:cxn modelId="{138598C2-4090-47E4-A4E6-2738A8EC692E}" type="presParOf" srcId="{9CCC7FF5-24DE-45F7-9BE3-FAD996DB1B1E}" destId="{C5CC5AC5-F721-4458-8962-526EDFEA4272}" srcOrd="2" destOrd="0" presId="urn:microsoft.com/office/officeart/2018/2/layout/IconLabelList"/>
    <dgm:cxn modelId="{FA7C461A-37DE-4844-9626-C10702F965B1}" type="presParOf" srcId="{7A06EC9D-3329-458B-9EB2-A1C17E244B6F}" destId="{AE8FB713-3DD5-4064-B203-9D5145DBE036}" srcOrd="3" destOrd="0" presId="urn:microsoft.com/office/officeart/2018/2/layout/IconLabelList"/>
    <dgm:cxn modelId="{22B8013B-182C-4306-84F4-E553610DE0B8}" type="presParOf" srcId="{7A06EC9D-3329-458B-9EB2-A1C17E244B6F}" destId="{1A9A85B4-63AD-4996-9183-DBBA0A2F65B9}" srcOrd="4" destOrd="0" presId="urn:microsoft.com/office/officeart/2018/2/layout/IconLabelList"/>
    <dgm:cxn modelId="{1D88ADA3-4B81-406A-8F55-E46A20D5BC74}" type="presParOf" srcId="{1A9A85B4-63AD-4996-9183-DBBA0A2F65B9}" destId="{4BAC6920-BA93-463A-B385-3F4C3F5A2964}" srcOrd="0" destOrd="0" presId="urn:microsoft.com/office/officeart/2018/2/layout/IconLabelList"/>
    <dgm:cxn modelId="{7B583F29-2FE2-463D-8587-466B2374507C}" type="presParOf" srcId="{1A9A85B4-63AD-4996-9183-DBBA0A2F65B9}" destId="{47910073-C7B9-444E-B325-48DB68E74AC7}" srcOrd="1" destOrd="0" presId="urn:microsoft.com/office/officeart/2018/2/layout/IconLabelList"/>
    <dgm:cxn modelId="{F0BBA6E3-FF02-4BCB-930C-4A5F23C27324}" type="presParOf" srcId="{1A9A85B4-63AD-4996-9183-DBBA0A2F65B9}" destId="{17060507-133F-4D69-8B1D-A4C0976B6B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20AC53-47DE-4ABF-A76C-AD9601DE45A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1B8FEA-8E70-405E-AFBE-BA47B66772C8}">
      <dgm:prSet/>
      <dgm:spPr/>
      <dgm:t>
        <a:bodyPr/>
        <a:lstStyle/>
        <a:p>
          <a:r>
            <a:rPr lang="en-US" b="0" i="0"/>
            <a:t>• AI-modeller kan lagre eller lære fra data</a:t>
          </a:r>
          <a:endParaRPr lang="en-US"/>
        </a:p>
      </dgm:t>
    </dgm:pt>
    <dgm:pt modelId="{671E0A23-26A2-4B0B-87D0-7A4C18253B55}" type="parTrans" cxnId="{ACC02D5D-984E-4DF4-B724-C18A92582DD8}">
      <dgm:prSet/>
      <dgm:spPr/>
      <dgm:t>
        <a:bodyPr/>
        <a:lstStyle/>
        <a:p>
          <a:endParaRPr lang="en-US"/>
        </a:p>
      </dgm:t>
    </dgm:pt>
    <dgm:pt modelId="{D2A8D26A-D42A-441F-8D91-35DAD3CCFA7C}" type="sibTrans" cxnId="{ACC02D5D-984E-4DF4-B724-C18A92582DD8}">
      <dgm:prSet/>
      <dgm:spPr/>
      <dgm:t>
        <a:bodyPr/>
        <a:lstStyle/>
        <a:p>
          <a:endParaRPr lang="en-US"/>
        </a:p>
      </dgm:t>
    </dgm:pt>
    <dgm:pt modelId="{B911081A-8439-4433-9C89-C06A410B1A50}">
      <dgm:prSet/>
      <dgm:spPr/>
      <dgm:t>
        <a:bodyPr/>
        <a:lstStyle/>
        <a:p>
          <a:r>
            <a:rPr lang="en-US" b="0" i="0"/>
            <a:t>• Ikke skriv inn passord, personopplysninger eller kundedata</a:t>
          </a:r>
          <a:endParaRPr lang="en-US"/>
        </a:p>
      </dgm:t>
    </dgm:pt>
    <dgm:pt modelId="{8117A4AF-4F86-4F9A-B83B-BE22BB7EBF75}" type="parTrans" cxnId="{5DCB7493-9B2F-4DB6-A5C4-37E5ED0CAB87}">
      <dgm:prSet/>
      <dgm:spPr/>
      <dgm:t>
        <a:bodyPr/>
        <a:lstStyle/>
        <a:p>
          <a:endParaRPr lang="en-US"/>
        </a:p>
      </dgm:t>
    </dgm:pt>
    <dgm:pt modelId="{7A1EE96A-DAA5-44B4-B14B-15FCF907FF37}" type="sibTrans" cxnId="{5DCB7493-9B2F-4DB6-A5C4-37E5ED0CAB87}">
      <dgm:prSet/>
      <dgm:spPr/>
      <dgm:t>
        <a:bodyPr/>
        <a:lstStyle/>
        <a:p>
          <a:endParaRPr lang="en-US"/>
        </a:p>
      </dgm:t>
    </dgm:pt>
    <dgm:pt modelId="{DB5DEC3A-F5AF-44D4-802F-FEBBD46C0699}">
      <dgm:prSet/>
      <dgm:spPr/>
      <dgm:t>
        <a:bodyPr/>
        <a:lstStyle/>
        <a:p>
          <a:r>
            <a:rPr lang="en-US" b="0" i="0"/>
            <a:t>• Les alltid personvernbetingelser</a:t>
          </a:r>
          <a:endParaRPr lang="en-US"/>
        </a:p>
      </dgm:t>
    </dgm:pt>
    <dgm:pt modelId="{C2647B99-A264-4B57-9E6C-EFD70005E7E7}" type="parTrans" cxnId="{85EB9268-D0D0-43BC-893B-0AF9D267561D}">
      <dgm:prSet/>
      <dgm:spPr/>
      <dgm:t>
        <a:bodyPr/>
        <a:lstStyle/>
        <a:p>
          <a:endParaRPr lang="en-US"/>
        </a:p>
      </dgm:t>
    </dgm:pt>
    <dgm:pt modelId="{A10E10FB-2B95-4068-B8A2-C2046F301732}" type="sibTrans" cxnId="{85EB9268-D0D0-43BC-893B-0AF9D267561D}">
      <dgm:prSet/>
      <dgm:spPr/>
      <dgm:t>
        <a:bodyPr/>
        <a:lstStyle/>
        <a:p>
          <a:endParaRPr lang="en-US"/>
        </a:p>
      </dgm:t>
    </dgm:pt>
    <dgm:pt modelId="{52C328B1-1276-41FC-9B1D-D44617D05068}" type="pres">
      <dgm:prSet presAssocID="{E720AC53-47DE-4ABF-A76C-AD9601DE45A3}" presName="linear" presStyleCnt="0">
        <dgm:presLayoutVars>
          <dgm:animLvl val="lvl"/>
          <dgm:resizeHandles val="exact"/>
        </dgm:presLayoutVars>
      </dgm:prSet>
      <dgm:spPr/>
    </dgm:pt>
    <dgm:pt modelId="{FD9272C7-4735-4171-95AC-8C6BE7901CA9}" type="pres">
      <dgm:prSet presAssocID="{851B8FEA-8E70-405E-AFBE-BA47B66772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4E5097-2DF3-48BC-AE06-D7D983023D2F}" type="pres">
      <dgm:prSet presAssocID="{D2A8D26A-D42A-441F-8D91-35DAD3CCFA7C}" presName="spacer" presStyleCnt="0"/>
      <dgm:spPr/>
    </dgm:pt>
    <dgm:pt modelId="{A71EF468-62DD-4364-9F5F-51A5299926C7}" type="pres">
      <dgm:prSet presAssocID="{B911081A-8439-4433-9C89-C06A410B1A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A15D5C-2EFC-46CC-877D-8CE0475C196C}" type="pres">
      <dgm:prSet presAssocID="{7A1EE96A-DAA5-44B4-B14B-15FCF907FF37}" presName="spacer" presStyleCnt="0"/>
      <dgm:spPr/>
    </dgm:pt>
    <dgm:pt modelId="{8343EEDF-8633-48DD-AEBD-3D8579D0A484}" type="pres">
      <dgm:prSet presAssocID="{DB5DEC3A-F5AF-44D4-802F-FEBBD46C06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52BD35-0F87-455D-89E1-C7290B9CDBEC}" type="presOf" srcId="{851B8FEA-8E70-405E-AFBE-BA47B66772C8}" destId="{FD9272C7-4735-4171-95AC-8C6BE7901CA9}" srcOrd="0" destOrd="0" presId="urn:microsoft.com/office/officeart/2005/8/layout/vList2"/>
    <dgm:cxn modelId="{ACC02D5D-984E-4DF4-B724-C18A92582DD8}" srcId="{E720AC53-47DE-4ABF-A76C-AD9601DE45A3}" destId="{851B8FEA-8E70-405E-AFBE-BA47B66772C8}" srcOrd="0" destOrd="0" parTransId="{671E0A23-26A2-4B0B-87D0-7A4C18253B55}" sibTransId="{D2A8D26A-D42A-441F-8D91-35DAD3CCFA7C}"/>
    <dgm:cxn modelId="{85EB9268-D0D0-43BC-893B-0AF9D267561D}" srcId="{E720AC53-47DE-4ABF-A76C-AD9601DE45A3}" destId="{DB5DEC3A-F5AF-44D4-802F-FEBBD46C0699}" srcOrd="2" destOrd="0" parTransId="{C2647B99-A264-4B57-9E6C-EFD70005E7E7}" sibTransId="{A10E10FB-2B95-4068-B8A2-C2046F301732}"/>
    <dgm:cxn modelId="{FA964655-481E-432C-9B55-40D1F2649AEE}" type="presOf" srcId="{B911081A-8439-4433-9C89-C06A410B1A50}" destId="{A71EF468-62DD-4364-9F5F-51A5299926C7}" srcOrd="0" destOrd="0" presId="urn:microsoft.com/office/officeart/2005/8/layout/vList2"/>
    <dgm:cxn modelId="{8220078E-BA08-4DD3-82E9-41D8ACAC8CC8}" type="presOf" srcId="{DB5DEC3A-F5AF-44D4-802F-FEBBD46C0699}" destId="{8343EEDF-8633-48DD-AEBD-3D8579D0A484}" srcOrd="0" destOrd="0" presId="urn:microsoft.com/office/officeart/2005/8/layout/vList2"/>
    <dgm:cxn modelId="{5DCB7493-9B2F-4DB6-A5C4-37E5ED0CAB87}" srcId="{E720AC53-47DE-4ABF-A76C-AD9601DE45A3}" destId="{B911081A-8439-4433-9C89-C06A410B1A50}" srcOrd="1" destOrd="0" parTransId="{8117A4AF-4F86-4F9A-B83B-BE22BB7EBF75}" sibTransId="{7A1EE96A-DAA5-44B4-B14B-15FCF907FF37}"/>
    <dgm:cxn modelId="{CEDE8AB3-B724-4B70-AE0E-88D5556C5725}" type="presOf" srcId="{E720AC53-47DE-4ABF-A76C-AD9601DE45A3}" destId="{52C328B1-1276-41FC-9B1D-D44617D05068}" srcOrd="0" destOrd="0" presId="urn:microsoft.com/office/officeart/2005/8/layout/vList2"/>
    <dgm:cxn modelId="{97F1BF95-1359-4465-9E37-B2B68CA99DBD}" type="presParOf" srcId="{52C328B1-1276-41FC-9B1D-D44617D05068}" destId="{FD9272C7-4735-4171-95AC-8C6BE7901CA9}" srcOrd="0" destOrd="0" presId="urn:microsoft.com/office/officeart/2005/8/layout/vList2"/>
    <dgm:cxn modelId="{1336BFA2-89BA-4D25-BB2B-92E06D2B2E55}" type="presParOf" srcId="{52C328B1-1276-41FC-9B1D-D44617D05068}" destId="{8D4E5097-2DF3-48BC-AE06-D7D983023D2F}" srcOrd="1" destOrd="0" presId="urn:microsoft.com/office/officeart/2005/8/layout/vList2"/>
    <dgm:cxn modelId="{C108E5F5-840F-4492-A4A4-53D14F6F7FFB}" type="presParOf" srcId="{52C328B1-1276-41FC-9B1D-D44617D05068}" destId="{A71EF468-62DD-4364-9F5F-51A5299926C7}" srcOrd="2" destOrd="0" presId="urn:microsoft.com/office/officeart/2005/8/layout/vList2"/>
    <dgm:cxn modelId="{7E843531-A75D-42E4-ADE8-5EC9F649C32D}" type="presParOf" srcId="{52C328B1-1276-41FC-9B1D-D44617D05068}" destId="{25A15D5C-2EFC-46CC-877D-8CE0475C196C}" srcOrd="3" destOrd="0" presId="urn:microsoft.com/office/officeart/2005/8/layout/vList2"/>
    <dgm:cxn modelId="{FEB4BFA9-D8F3-4C48-929E-CD457261B5DD}" type="presParOf" srcId="{52C328B1-1276-41FC-9B1D-D44617D05068}" destId="{8343EEDF-8633-48DD-AEBD-3D8579D0A48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EC4422-CFE3-4E21-8CDD-C5FE231D5A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BF583D-6F63-4DF7-BCD5-45F7C7CE7DCC}">
      <dgm:prSet/>
      <dgm:spPr/>
      <dgm:t>
        <a:bodyPr/>
        <a:lstStyle/>
        <a:p>
          <a:r>
            <a:rPr lang="en-US" b="0" i="0"/>
            <a:t>• Brukere må ha kontroll over egne data</a:t>
          </a:r>
          <a:endParaRPr lang="en-US"/>
        </a:p>
      </dgm:t>
    </dgm:pt>
    <dgm:pt modelId="{3283A6C7-E960-47F6-AB83-FBD6317A1811}" type="parTrans" cxnId="{AA39C801-9E74-44D2-95FB-0F5918548F61}">
      <dgm:prSet/>
      <dgm:spPr/>
      <dgm:t>
        <a:bodyPr/>
        <a:lstStyle/>
        <a:p>
          <a:endParaRPr lang="en-US"/>
        </a:p>
      </dgm:t>
    </dgm:pt>
    <dgm:pt modelId="{C27E3D13-E1B7-451D-969B-7F5079968B53}" type="sibTrans" cxnId="{AA39C801-9E74-44D2-95FB-0F5918548F61}">
      <dgm:prSet/>
      <dgm:spPr/>
      <dgm:t>
        <a:bodyPr/>
        <a:lstStyle/>
        <a:p>
          <a:endParaRPr lang="en-US"/>
        </a:p>
      </dgm:t>
    </dgm:pt>
    <dgm:pt modelId="{FE64E158-D6BD-4FEF-AD7B-305FD3516DE5}">
      <dgm:prSet/>
      <dgm:spPr/>
      <dgm:t>
        <a:bodyPr/>
        <a:lstStyle/>
        <a:p>
          <a:r>
            <a:rPr lang="en-US" b="0" i="0"/>
            <a:t>• Databehandlere må sikre informasjon riktig</a:t>
          </a:r>
          <a:endParaRPr lang="en-US"/>
        </a:p>
      </dgm:t>
    </dgm:pt>
    <dgm:pt modelId="{2AAA9E1C-5128-4BAA-B26F-5668DE9FA1A6}" type="parTrans" cxnId="{BF94CE62-6583-48B5-9FFC-DD8056232A0E}">
      <dgm:prSet/>
      <dgm:spPr/>
      <dgm:t>
        <a:bodyPr/>
        <a:lstStyle/>
        <a:p>
          <a:endParaRPr lang="en-US"/>
        </a:p>
      </dgm:t>
    </dgm:pt>
    <dgm:pt modelId="{4DC49FED-24F1-4167-9DD3-EDF9FF3D5CA8}" type="sibTrans" cxnId="{BF94CE62-6583-48B5-9FFC-DD8056232A0E}">
      <dgm:prSet/>
      <dgm:spPr/>
      <dgm:t>
        <a:bodyPr/>
        <a:lstStyle/>
        <a:p>
          <a:endParaRPr lang="en-US"/>
        </a:p>
      </dgm:t>
    </dgm:pt>
    <dgm:pt modelId="{9D75382F-5C41-4C4D-B70A-7E5D97281146}">
      <dgm:prSet/>
      <dgm:spPr/>
      <dgm:t>
        <a:bodyPr/>
        <a:lstStyle/>
        <a:p>
          <a:r>
            <a:rPr lang="en-US" b="0" i="0"/>
            <a:t>• Unngå at AI brukes til sporing uten samtykke</a:t>
          </a:r>
          <a:endParaRPr lang="en-US"/>
        </a:p>
      </dgm:t>
    </dgm:pt>
    <dgm:pt modelId="{F89FF308-B5B2-471C-9BA6-34C98F7C32A5}" type="parTrans" cxnId="{2EF00ADD-78BF-49D5-8A73-00EF87839575}">
      <dgm:prSet/>
      <dgm:spPr/>
      <dgm:t>
        <a:bodyPr/>
        <a:lstStyle/>
        <a:p>
          <a:endParaRPr lang="en-US"/>
        </a:p>
      </dgm:t>
    </dgm:pt>
    <dgm:pt modelId="{52AAF059-8027-4581-AC95-4D473D62BB20}" type="sibTrans" cxnId="{2EF00ADD-78BF-49D5-8A73-00EF87839575}">
      <dgm:prSet/>
      <dgm:spPr/>
      <dgm:t>
        <a:bodyPr/>
        <a:lstStyle/>
        <a:p>
          <a:endParaRPr lang="en-US"/>
        </a:p>
      </dgm:t>
    </dgm:pt>
    <dgm:pt modelId="{C5333192-B774-4296-B475-E323EB456DF1}" type="pres">
      <dgm:prSet presAssocID="{3DEC4422-CFE3-4E21-8CDD-C5FE231D5AE2}" presName="root" presStyleCnt="0">
        <dgm:presLayoutVars>
          <dgm:dir/>
          <dgm:resizeHandles val="exact"/>
        </dgm:presLayoutVars>
      </dgm:prSet>
      <dgm:spPr/>
    </dgm:pt>
    <dgm:pt modelId="{A97FE5BF-ACC9-4D87-84F6-0B8FA3A9EE7D}" type="pres">
      <dgm:prSet presAssocID="{48BF583D-6F63-4DF7-BCD5-45F7C7CE7DCC}" presName="compNode" presStyleCnt="0"/>
      <dgm:spPr/>
    </dgm:pt>
    <dgm:pt modelId="{1866BEE3-417B-4CF8-A7A0-0D43FE945982}" type="pres">
      <dgm:prSet presAssocID="{48BF583D-6F63-4DF7-BCD5-45F7C7CE7DCC}" presName="bgRect" presStyleLbl="bgShp" presStyleIdx="0" presStyleCnt="3"/>
      <dgm:spPr/>
    </dgm:pt>
    <dgm:pt modelId="{C7161101-984F-4912-83EB-AC19DD37A578}" type="pres">
      <dgm:prSet presAssocID="{48BF583D-6F63-4DF7-BCD5-45F7C7CE7D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82F9E2F5-2159-45CA-AD72-603466F85546}" type="pres">
      <dgm:prSet presAssocID="{48BF583D-6F63-4DF7-BCD5-45F7C7CE7DCC}" presName="spaceRect" presStyleCnt="0"/>
      <dgm:spPr/>
    </dgm:pt>
    <dgm:pt modelId="{A62B714C-7E2E-4E60-B992-490DD81BADB9}" type="pres">
      <dgm:prSet presAssocID="{48BF583D-6F63-4DF7-BCD5-45F7C7CE7DCC}" presName="parTx" presStyleLbl="revTx" presStyleIdx="0" presStyleCnt="3">
        <dgm:presLayoutVars>
          <dgm:chMax val="0"/>
          <dgm:chPref val="0"/>
        </dgm:presLayoutVars>
      </dgm:prSet>
      <dgm:spPr/>
    </dgm:pt>
    <dgm:pt modelId="{13EEE574-7A17-4DF3-B7D1-34DC9E332CA3}" type="pres">
      <dgm:prSet presAssocID="{C27E3D13-E1B7-451D-969B-7F5079968B53}" presName="sibTrans" presStyleCnt="0"/>
      <dgm:spPr/>
    </dgm:pt>
    <dgm:pt modelId="{F6D216F1-1F78-4DC3-8FD3-6516C5573711}" type="pres">
      <dgm:prSet presAssocID="{FE64E158-D6BD-4FEF-AD7B-305FD3516DE5}" presName="compNode" presStyleCnt="0"/>
      <dgm:spPr/>
    </dgm:pt>
    <dgm:pt modelId="{ED6DCC83-3049-495D-855A-4286BA374A1E}" type="pres">
      <dgm:prSet presAssocID="{FE64E158-D6BD-4FEF-AD7B-305FD3516DE5}" presName="bgRect" presStyleLbl="bgShp" presStyleIdx="1" presStyleCnt="3"/>
      <dgm:spPr/>
    </dgm:pt>
    <dgm:pt modelId="{129572F2-2B46-43F4-8477-8AEF01C07186}" type="pres">
      <dgm:prSet presAssocID="{FE64E158-D6BD-4FEF-AD7B-305FD3516D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ås"/>
        </a:ext>
      </dgm:extLst>
    </dgm:pt>
    <dgm:pt modelId="{6042484E-F334-4A61-81B5-12BF339A07D4}" type="pres">
      <dgm:prSet presAssocID="{FE64E158-D6BD-4FEF-AD7B-305FD3516DE5}" presName="spaceRect" presStyleCnt="0"/>
      <dgm:spPr/>
    </dgm:pt>
    <dgm:pt modelId="{3475D135-1FF0-461F-8215-AA9DB9615D76}" type="pres">
      <dgm:prSet presAssocID="{FE64E158-D6BD-4FEF-AD7B-305FD3516DE5}" presName="parTx" presStyleLbl="revTx" presStyleIdx="1" presStyleCnt="3">
        <dgm:presLayoutVars>
          <dgm:chMax val="0"/>
          <dgm:chPref val="0"/>
        </dgm:presLayoutVars>
      </dgm:prSet>
      <dgm:spPr/>
    </dgm:pt>
    <dgm:pt modelId="{453570CA-A221-458F-AAA3-64ACD0DB12F9}" type="pres">
      <dgm:prSet presAssocID="{4DC49FED-24F1-4167-9DD3-EDF9FF3D5CA8}" presName="sibTrans" presStyleCnt="0"/>
      <dgm:spPr/>
    </dgm:pt>
    <dgm:pt modelId="{E72BECE8-03E9-45A2-BCC7-A29F1722FB13}" type="pres">
      <dgm:prSet presAssocID="{9D75382F-5C41-4C4D-B70A-7E5D97281146}" presName="compNode" presStyleCnt="0"/>
      <dgm:spPr/>
    </dgm:pt>
    <dgm:pt modelId="{91FF341E-D0B3-4E79-A375-77EA1650C471}" type="pres">
      <dgm:prSet presAssocID="{9D75382F-5C41-4C4D-B70A-7E5D97281146}" presName="bgRect" presStyleLbl="bgShp" presStyleIdx="2" presStyleCnt="3"/>
      <dgm:spPr/>
    </dgm:pt>
    <dgm:pt modelId="{0ED0782E-80DA-438D-910B-5065532D7ACC}" type="pres">
      <dgm:prSet presAssocID="{9D75382F-5C41-4C4D-B70A-7E5D972811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kk"/>
        </a:ext>
      </dgm:extLst>
    </dgm:pt>
    <dgm:pt modelId="{B3009473-51EB-4CFB-ACD1-27CFC4BCC63A}" type="pres">
      <dgm:prSet presAssocID="{9D75382F-5C41-4C4D-B70A-7E5D97281146}" presName="spaceRect" presStyleCnt="0"/>
      <dgm:spPr/>
    </dgm:pt>
    <dgm:pt modelId="{38146C2E-879D-478D-8A66-15E2E4824075}" type="pres">
      <dgm:prSet presAssocID="{9D75382F-5C41-4C4D-B70A-7E5D972811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39C801-9E74-44D2-95FB-0F5918548F61}" srcId="{3DEC4422-CFE3-4E21-8CDD-C5FE231D5AE2}" destId="{48BF583D-6F63-4DF7-BCD5-45F7C7CE7DCC}" srcOrd="0" destOrd="0" parTransId="{3283A6C7-E960-47F6-AB83-FBD6317A1811}" sibTransId="{C27E3D13-E1B7-451D-969B-7F5079968B53}"/>
    <dgm:cxn modelId="{0E75E11B-7534-40EE-A127-94FCBFD2E64A}" type="presOf" srcId="{9D75382F-5C41-4C4D-B70A-7E5D97281146}" destId="{38146C2E-879D-478D-8A66-15E2E4824075}" srcOrd="0" destOrd="0" presId="urn:microsoft.com/office/officeart/2018/2/layout/IconVerticalSolidList"/>
    <dgm:cxn modelId="{D85ADB1D-2C1E-44A4-908D-EDC42D8B58CA}" type="presOf" srcId="{48BF583D-6F63-4DF7-BCD5-45F7C7CE7DCC}" destId="{A62B714C-7E2E-4E60-B992-490DD81BADB9}" srcOrd="0" destOrd="0" presId="urn:microsoft.com/office/officeart/2018/2/layout/IconVerticalSolidList"/>
    <dgm:cxn modelId="{B87F682E-61B7-4431-88B9-01BB0E1A148D}" type="presOf" srcId="{3DEC4422-CFE3-4E21-8CDD-C5FE231D5AE2}" destId="{C5333192-B774-4296-B475-E323EB456DF1}" srcOrd="0" destOrd="0" presId="urn:microsoft.com/office/officeart/2018/2/layout/IconVerticalSolidList"/>
    <dgm:cxn modelId="{BF94CE62-6583-48B5-9FFC-DD8056232A0E}" srcId="{3DEC4422-CFE3-4E21-8CDD-C5FE231D5AE2}" destId="{FE64E158-D6BD-4FEF-AD7B-305FD3516DE5}" srcOrd="1" destOrd="0" parTransId="{2AAA9E1C-5128-4BAA-B26F-5668DE9FA1A6}" sibTransId="{4DC49FED-24F1-4167-9DD3-EDF9FF3D5CA8}"/>
    <dgm:cxn modelId="{2EF00ADD-78BF-49D5-8A73-00EF87839575}" srcId="{3DEC4422-CFE3-4E21-8CDD-C5FE231D5AE2}" destId="{9D75382F-5C41-4C4D-B70A-7E5D97281146}" srcOrd="2" destOrd="0" parTransId="{F89FF308-B5B2-471C-9BA6-34C98F7C32A5}" sibTransId="{52AAF059-8027-4581-AC95-4D473D62BB20}"/>
    <dgm:cxn modelId="{BB9F34E5-6E6C-4A2B-9CA4-A3223DCDC723}" type="presOf" srcId="{FE64E158-D6BD-4FEF-AD7B-305FD3516DE5}" destId="{3475D135-1FF0-461F-8215-AA9DB9615D76}" srcOrd="0" destOrd="0" presId="urn:microsoft.com/office/officeart/2018/2/layout/IconVerticalSolidList"/>
    <dgm:cxn modelId="{421EA072-8926-4D85-A13D-A6A91AE657B8}" type="presParOf" srcId="{C5333192-B774-4296-B475-E323EB456DF1}" destId="{A97FE5BF-ACC9-4D87-84F6-0B8FA3A9EE7D}" srcOrd="0" destOrd="0" presId="urn:microsoft.com/office/officeart/2018/2/layout/IconVerticalSolidList"/>
    <dgm:cxn modelId="{EC5F67B8-5074-4367-B3BB-61E6B0E2CC6E}" type="presParOf" srcId="{A97FE5BF-ACC9-4D87-84F6-0B8FA3A9EE7D}" destId="{1866BEE3-417B-4CF8-A7A0-0D43FE945982}" srcOrd="0" destOrd="0" presId="urn:microsoft.com/office/officeart/2018/2/layout/IconVerticalSolidList"/>
    <dgm:cxn modelId="{8FCC223B-432B-4D0A-BB99-B323806D42AC}" type="presParOf" srcId="{A97FE5BF-ACC9-4D87-84F6-0B8FA3A9EE7D}" destId="{C7161101-984F-4912-83EB-AC19DD37A578}" srcOrd="1" destOrd="0" presId="urn:microsoft.com/office/officeart/2018/2/layout/IconVerticalSolidList"/>
    <dgm:cxn modelId="{489190AD-3947-4F07-8E80-4264FA7DAFA8}" type="presParOf" srcId="{A97FE5BF-ACC9-4D87-84F6-0B8FA3A9EE7D}" destId="{82F9E2F5-2159-45CA-AD72-603466F85546}" srcOrd="2" destOrd="0" presId="urn:microsoft.com/office/officeart/2018/2/layout/IconVerticalSolidList"/>
    <dgm:cxn modelId="{7BF3EE04-64A8-4FAD-8998-E250A8C0A17E}" type="presParOf" srcId="{A97FE5BF-ACC9-4D87-84F6-0B8FA3A9EE7D}" destId="{A62B714C-7E2E-4E60-B992-490DD81BADB9}" srcOrd="3" destOrd="0" presId="urn:microsoft.com/office/officeart/2018/2/layout/IconVerticalSolidList"/>
    <dgm:cxn modelId="{FB250267-4F9C-4CA0-B492-2C123AFB0A49}" type="presParOf" srcId="{C5333192-B774-4296-B475-E323EB456DF1}" destId="{13EEE574-7A17-4DF3-B7D1-34DC9E332CA3}" srcOrd="1" destOrd="0" presId="urn:microsoft.com/office/officeart/2018/2/layout/IconVerticalSolidList"/>
    <dgm:cxn modelId="{DF04EF80-AF2B-4B18-9084-10C5B3810928}" type="presParOf" srcId="{C5333192-B774-4296-B475-E323EB456DF1}" destId="{F6D216F1-1F78-4DC3-8FD3-6516C5573711}" srcOrd="2" destOrd="0" presId="urn:microsoft.com/office/officeart/2018/2/layout/IconVerticalSolidList"/>
    <dgm:cxn modelId="{16107387-9C61-4359-B7B3-E15316C8B35A}" type="presParOf" srcId="{F6D216F1-1F78-4DC3-8FD3-6516C5573711}" destId="{ED6DCC83-3049-495D-855A-4286BA374A1E}" srcOrd="0" destOrd="0" presId="urn:microsoft.com/office/officeart/2018/2/layout/IconVerticalSolidList"/>
    <dgm:cxn modelId="{280FC9BB-32C6-4FB6-93F0-98E90A99C0C8}" type="presParOf" srcId="{F6D216F1-1F78-4DC3-8FD3-6516C5573711}" destId="{129572F2-2B46-43F4-8477-8AEF01C07186}" srcOrd="1" destOrd="0" presId="urn:microsoft.com/office/officeart/2018/2/layout/IconVerticalSolidList"/>
    <dgm:cxn modelId="{45885423-7D06-4063-8BF1-3CEBE13F4F51}" type="presParOf" srcId="{F6D216F1-1F78-4DC3-8FD3-6516C5573711}" destId="{6042484E-F334-4A61-81B5-12BF339A07D4}" srcOrd="2" destOrd="0" presId="urn:microsoft.com/office/officeart/2018/2/layout/IconVerticalSolidList"/>
    <dgm:cxn modelId="{84654A58-A206-41BA-B7D4-A3D304E59EDD}" type="presParOf" srcId="{F6D216F1-1F78-4DC3-8FD3-6516C5573711}" destId="{3475D135-1FF0-461F-8215-AA9DB9615D76}" srcOrd="3" destOrd="0" presId="urn:microsoft.com/office/officeart/2018/2/layout/IconVerticalSolidList"/>
    <dgm:cxn modelId="{A38FAC8D-4B84-4DA2-9286-82F64B908407}" type="presParOf" srcId="{C5333192-B774-4296-B475-E323EB456DF1}" destId="{453570CA-A221-458F-AAA3-64ACD0DB12F9}" srcOrd="3" destOrd="0" presId="urn:microsoft.com/office/officeart/2018/2/layout/IconVerticalSolidList"/>
    <dgm:cxn modelId="{B8D33E78-946D-4DD5-8E86-21FEBA3BFEE2}" type="presParOf" srcId="{C5333192-B774-4296-B475-E323EB456DF1}" destId="{E72BECE8-03E9-45A2-BCC7-A29F1722FB13}" srcOrd="4" destOrd="0" presId="urn:microsoft.com/office/officeart/2018/2/layout/IconVerticalSolidList"/>
    <dgm:cxn modelId="{FFC99A2A-3E0B-4945-AC3C-F9E642DBC00C}" type="presParOf" srcId="{E72BECE8-03E9-45A2-BCC7-A29F1722FB13}" destId="{91FF341E-D0B3-4E79-A375-77EA1650C471}" srcOrd="0" destOrd="0" presId="urn:microsoft.com/office/officeart/2018/2/layout/IconVerticalSolidList"/>
    <dgm:cxn modelId="{A0AE4656-1A7A-475A-B53E-CFCDB0F3EA3D}" type="presParOf" srcId="{E72BECE8-03E9-45A2-BCC7-A29F1722FB13}" destId="{0ED0782E-80DA-438D-910B-5065532D7ACC}" srcOrd="1" destOrd="0" presId="urn:microsoft.com/office/officeart/2018/2/layout/IconVerticalSolidList"/>
    <dgm:cxn modelId="{D36D8325-26FF-47B6-85A8-D3524332C4DB}" type="presParOf" srcId="{E72BECE8-03E9-45A2-BCC7-A29F1722FB13}" destId="{B3009473-51EB-4CFB-ACD1-27CFC4BCC63A}" srcOrd="2" destOrd="0" presId="urn:microsoft.com/office/officeart/2018/2/layout/IconVerticalSolidList"/>
    <dgm:cxn modelId="{0688491C-C035-4D08-BACA-AC215A9DE523}" type="presParOf" srcId="{E72BECE8-03E9-45A2-BCC7-A29F1722FB13}" destId="{38146C2E-879D-478D-8A66-15E2E48240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75F79-E2F3-4E22-9039-F35E2E96C716}">
      <dsp:nvSpPr>
        <dsp:cNvPr id="0" name=""/>
        <dsp:cNvSpPr/>
      </dsp:nvSpPr>
      <dsp:spPr>
        <a:xfrm>
          <a:off x="620942" y="1157099"/>
          <a:ext cx="879070" cy="879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53494-9A3F-43BA-98BD-535055F7E03F}">
      <dsp:nvSpPr>
        <dsp:cNvPr id="0" name=""/>
        <dsp:cNvSpPr/>
      </dsp:nvSpPr>
      <dsp:spPr>
        <a:xfrm>
          <a:off x="83732" y="2318381"/>
          <a:ext cx="1953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• Når informasjonen er sensitiv eller konfidensiell</a:t>
          </a:r>
          <a:endParaRPr lang="en-US" sz="1500" kern="1200"/>
        </a:p>
      </dsp:txBody>
      <dsp:txXfrm>
        <a:off x="83732" y="2318381"/>
        <a:ext cx="1953489" cy="720000"/>
      </dsp:txXfrm>
    </dsp:sp>
    <dsp:sp modelId="{73C6B588-B5B0-43F8-934C-2135EF4FE8CB}">
      <dsp:nvSpPr>
        <dsp:cNvPr id="0" name=""/>
        <dsp:cNvSpPr/>
      </dsp:nvSpPr>
      <dsp:spPr>
        <a:xfrm>
          <a:off x="2916291" y="1157099"/>
          <a:ext cx="879070" cy="879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C5AC5-F721-4458-8962-526EDFEA4272}">
      <dsp:nvSpPr>
        <dsp:cNvPr id="0" name=""/>
        <dsp:cNvSpPr/>
      </dsp:nvSpPr>
      <dsp:spPr>
        <a:xfrm>
          <a:off x="2379082" y="2318381"/>
          <a:ext cx="1953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• Ved vurderinger som krever faglig eller juridisk ansvar</a:t>
          </a:r>
          <a:endParaRPr lang="en-US" sz="1500" kern="1200"/>
        </a:p>
      </dsp:txBody>
      <dsp:txXfrm>
        <a:off x="2379082" y="2318381"/>
        <a:ext cx="1953489" cy="720000"/>
      </dsp:txXfrm>
    </dsp:sp>
    <dsp:sp modelId="{4BAC6920-BA93-463A-B385-3F4C3F5A2964}">
      <dsp:nvSpPr>
        <dsp:cNvPr id="0" name=""/>
        <dsp:cNvSpPr/>
      </dsp:nvSpPr>
      <dsp:spPr>
        <a:xfrm>
          <a:off x="5211641" y="1157099"/>
          <a:ext cx="879070" cy="8790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60507-133F-4D69-8B1D-A4C0976B6B29}">
      <dsp:nvSpPr>
        <dsp:cNvPr id="0" name=""/>
        <dsp:cNvSpPr/>
      </dsp:nvSpPr>
      <dsp:spPr>
        <a:xfrm>
          <a:off x="4674432" y="2318381"/>
          <a:ext cx="1953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• Når det kan skade tillit eller relasjoner</a:t>
          </a:r>
          <a:endParaRPr lang="en-US" sz="1500" kern="1200"/>
        </a:p>
      </dsp:txBody>
      <dsp:txXfrm>
        <a:off x="4674432" y="2318381"/>
        <a:ext cx="1953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272C7-4735-4171-95AC-8C6BE7901CA9}">
      <dsp:nvSpPr>
        <dsp:cNvPr id="0" name=""/>
        <dsp:cNvSpPr/>
      </dsp:nvSpPr>
      <dsp:spPr>
        <a:xfrm>
          <a:off x="0" y="29435"/>
          <a:ext cx="4872038" cy="14544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• AI-modeller kan lagre eller lære fra data</a:t>
          </a:r>
          <a:endParaRPr lang="en-US" sz="2600" kern="1200"/>
        </a:p>
      </dsp:txBody>
      <dsp:txXfrm>
        <a:off x="71001" y="100436"/>
        <a:ext cx="4730036" cy="1312454"/>
      </dsp:txXfrm>
    </dsp:sp>
    <dsp:sp modelId="{A71EF468-62DD-4364-9F5F-51A5299926C7}">
      <dsp:nvSpPr>
        <dsp:cNvPr id="0" name=""/>
        <dsp:cNvSpPr/>
      </dsp:nvSpPr>
      <dsp:spPr>
        <a:xfrm>
          <a:off x="0" y="1558771"/>
          <a:ext cx="4872038" cy="1454456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• Ikke skriv inn passord, personopplysninger eller kundedata</a:t>
          </a:r>
          <a:endParaRPr lang="en-US" sz="2600" kern="1200"/>
        </a:p>
      </dsp:txBody>
      <dsp:txXfrm>
        <a:off x="71001" y="1629772"/>
        <a:ext cx="4730036" cy="1312454"/>
      </dsp:txXfrm>
    </dsp:sp>
    <dsp:sp modelId="{8343EEDF-8633-48DD-AEBD-3D8579D0A484}">
      <dsp:nvSpPr>
        <dsp:cNvPr id="0" name=""/>
        <dsp:cNvSpPr/>
      </dsp:nvSpPr>
      <dsp:spPr>
        <a:xfrm>
          <a:off x="0" y="3088108"/>
          <a:ext cx="4872038" cy="1454456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• Les alltid personvernbetingelser</a:t>
          </a:r>
          <a:endParaRPr lang="en-US" sz="2600" kern="1200"/>
        </a:p>
      </dsp:txBody>
      <dsp:txXfrm>
        <a:off x="71001" y="3159109"/>
        <a:ext cx="4730036" cy="1312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6BEE3-417B-4CF8-A7A0-0D43FE945982}">
      <dsp:nvSpPr>
        <dsp:cNvPr id="0" name=""/>
        <dsp:cNvSpPr/>
      </dsp:nvSpPr>
      <dsp:spPr>
        <a:xfrm>
          <a:off x="0" y="558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61101-984F-4912-83EB-AC19DD37A578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B714C-7E2E-4E60-B992-490DD81BADB9}">
      <dsp:nvSpPr>
        <dsp:cNvPr id="0" name=""/>
        <dsp:cNvSpPr/>
      </dsp:nvSpPr>
      <dsp:spPr>
        <a:xfrm>
          <a:off x="1508391" y="558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• Brukere må ha kontroll over egne data</a:t>
          </a:r>
          <a:endParaRPr lang="en-US" sz="2400" kern="1200"/>
        </a:p>
      </dsp:txBody>
      <dsp:txXfrm>
        <a:off x="1508391" y="558"/>
        <a:ext cx="3363646" cy="1305966"/>
      </dsp:txXfrm>
    </dsp:sp>
    <dsp:sp modelId="{ED6DCC83-3049-495D-855A-4286BA374A1E}">
      <dsp:nvSpPr>
        <dsp:cNvPr id="0" name=""/>
        <dsp:cNvSpPr/>
      </dsp:nvSpPr>
      <dsp:spPr>
        <a:xfrm>
          <a:off x="0" y="1633016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572F2-2B46-43F4-8477-8AEF01C07186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5D135-1FF0-461F-8215-AA9DB9615D76}">
      <dsp:nvSpPr>
        <dsp:cNvPr id="0" name=""/>
        <dsp:cNvSpPr/>
      </dsp:nvSpPr>
      <dsp:spPr>
        <a:xfrm>
          <a:off x="1508391" y="1633016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• Databehandlere må sikre informasjon riktig</a:t>
          </a:r>
          <a:endParaRPr lang="en-US" sz="2400" kern="1200"/>
        </a:p>
      </dsp:txBody>
      <dsp:txXfrm>
        <a:off x="1508391" y="1633016"/>
        <a:ext cx="3363646" cy="1305966"/>
      </dsp:txXfrm>
    </dsp:sp>
    <dsp:sp modelId="{91FF341E-D0B3-4E79-A375-77EA1650C471}">
      <dsp:nvSpPr>
        <dsp:cNvPr id="0" name=""/>
        <dsp:cNvSpPr/>
      </dsp:nvSpPr>
      <dsp:spPr>
        <a:xfrm>
          <a:off x="0" y="3265475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0782E-80DA-438D-910B-5065532D7ACC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46C2E-879D-478D-8A66-15E2E4824075}">
      <dsp:nvSpPr>
        <dsp:cNvPr id="0" name=""/>
        <dsp:cNvSpPr/>
      </dsp:nvSpPr>
      <dsp:spPr>
        <a:xfrm>
          <a:off x="1508391" y="3265475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• Unngå at AI brukes til sporing uten samtykke</a:t>
          </a:r>
          <a:endParaRPr lang="en-US" sz="2400" kern="1200"/>
        </a:p>
      </dsp:txBody>
      <dsp:txXfrm>
        <a:off x="1508391" y="3265475"/>
        <a:ext cx="3363646" cy="130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35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197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2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17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8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8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5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959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70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128" y="623571"/>
            <a:ext cx="7695743" cy="3523885"/>
          </a:xfrm>
        </p:spPr>
        <p:txBody>
          <a:bodyPr>
            <a:normAutofit/>
          </a:bodyPr>
          <a:lstStyle/>
          <a:p>
            <a:pPr algn="ctr"/>
            <a:r>
              <a:rPr lang="nb-NO" sz="7000">
                <a:solidFill>
                  <a:srgbClr val="FFFFFF"/>
                </a:solidFill>
              </a:rPr>
              <a:t>Modul 6 – Etisk og trygg bruk av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28" y="4777380"/>
            <a:ext cx="7695743" cy="1209763"/>
          </a:xfrm>
        </p:spPr>
        <p:txBody>
          <a:bodyPr>
            <a:normAutofit/>
          </a:bodyPr>
          <a:lstStyle/>
          <a:p>
            <a:pPr algn="ctr"/>
            <a:r>
              <a:rPr lang="nb-NO" sz="2100">
                <a:solidFill>
                  <a:schemeClr val="tx1"/>
                </a:solidFill>
              </a:rPr>
              <a:t>Kurs: AI i arbeidslivet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Når bør du ikke bruke AI?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9608E3-ECD4-07BC-3F2B-F2D9860112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700" y="2052925"/>
          <a:ext cx="6711654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nb-NO" sz="2800">
                <a:solidFill>
                  <a:srgbClr val="F2F2F2"/>
                </a:solidFill>
              </a:rPr>
              <a:t>Hva skjer med informasjon du legger inn?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BC899C-3854-C0FE-053B-7C972DE34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659581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nb-NO" sz="2800">
                <a:solidFill>
                  <a:srgbClr val="F2F2F2"/>
                </a:solidFill>
              </a:rPr>
              <a:t>AI og GDPR – hva må du vite?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C79D3E-76F0-4BB7-C3B2-56D808387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121438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>
            <a:normAutofit/>
          </a:bodyPr>
          <a:lstStyle/>
          <a:p>
            <a:pPr algn="r"/>
            <a:r>
              <a:rPr lang="nb-NO" sz="3300">
                <a:solidFill>
                  <a:srgbClr val="FFFFFF"/>
                </a:solidFill>
              </a:rPr>
              <a:t>Etiske vurderinger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081" y="1645920"/>
            <a:ext cx="4439628" cy="4470821"/>
          </a:xfrm>
        </p:spPr>
        <p:txBody>
          <a:bodyPr>
            <a:normAutofit/>
          </a:bodyPr>
          <a:lstStyle/>
          <a:p>
            <a:r>
              <a:t>• Hvordan påvirker bruken av AI kollegaer eller kunder?</a:t>
            </a:r>
          </a:p>
          <a:p>
            <a:r>
              <a:t>• Er det rettferdig, inkluderende og transparent?</a:t>
            </a:r>
          </a:p>
          <a:p>
            <a:r>
              <a:t>• Reflekter før du automatiserer sensitive prosesser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>
            <a:normAutofit/>
          </a:bodyPr>
          <a:lstStyle/>
          <a:p>
            <a:pPr algn="r"/>
            <a:r>
              <a:rPr lang="nb-NO" sz="2300">
                <a:solidFill>
                  <a:srgbClr val="FFFFFF"/>
                </a:solidFill>
              </a:rPr>
              <a:t>Oppsummering og avslutning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081" y="1645920"/>
            <a:ext cx="4439628" cy="4470821"/>
          </a:xfrm>
        </p:spPr>
        <p:txBody>
          <a:bodyPr>
            <a:normAutofit/>
          </a:bodyPr>
          <a:lstStyle/>
          <a:p>
            <a:r>
              <a:t>• Bruk AI med klokskap – det er et verktøy, ikke en fasit</a:t>
            </a:r>
          </a:p>
          <a:p>
            <a:r>
              <a:t>• Vær nysgjerrig og ansvarlig</a:t>
            </a:r>
          </a:p>
          <a:p>
            <a:r>
              <a:t>• Neste steg: test ut verktøyene og del erfaringene dine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⚠️ Eksempel: Når bør du ikke bruke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600"/>
            </a:pPr>
            <a:r>
              <a:t>🟡 Prompt skrevet i ChatGPT:</a:t>
            </a:r>
            <a:br/>
            <a:r>
              <a:t>Kan jeg be AI analysere medarbeiderundersøkelser og foreslå tiltak?</a:t>
            </a:r>
          </a:p>
          <a:p>
            <a:br/>
            <a:pPr>
              <a:defRPr sz="1600"/>
            </a:pPr>
            <a:r>
              <a:t>🔵 Svar fra AI:</a:t>
            </a:r>
          </a:p>
          <a:p>
            <a:pPr>
              <a:defRPr sz="1600"/>
            </a:pPr>
            <a:r>
              <a:t>Unngå å bruke AI til å analysere sensitive eller personlige data uten samtykke. AI kan gi feil konklusjoner uten kontekst.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🔒 Eksempel: GDPR og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600"/>
            </a:pPr>
            <a:r>
              <a:t>🟡 Prompt skrevet i ChatGPT:</a:t>
            </a:r>
            <a:br/>
            <a:r>
              <a:t>Er det trygt å lime inn kundedata i ChatGPT?</a:t>
            </a:r>
          </a:p>
          <a:p>
            <a:br/>
            <a:pPr>
              <a:defRPr sz="1600"/>
            </a:pPr>
            <a:r>
              <a:t>🔵 Svar fra AI:</a:t>
            </a:r>
          </a:p>
          <a:p>
            <a:pPr>
              <a:defRPr sz="1600"/>
            </a:pPr>
            <a:r>
              <a:t>Nei. Unngå å dele personopplysninger. Bruk heller interne AI-verktøy som er GDPR-sikre.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167</Words>
  <Application>Microsoft Office PowerPoint</Application>
  <PresentationFormat>Skjermfremvisning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Modul 6 – Etisk og trygg bruk av AI</vt:lpstr>
      <vt:lpstr>Når bør du ikke bruke AI?</vt:lpstr>
      <vt:lpstr>Hva skjer med informasjon du legger inn?</vt:lpstr>
      <vt:lpstr>AI og GDPR – hva må du vite?</vt:lpstr>
      <vt:lpstr>Etiske vurderinger</vt:lpstr>
      <vt:lpstr>Oppsummering og avslutning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Roger Sørqvist</cp:lastModifiedBy>
  <cp:revision>2</cp:revision>
  <dcterms:created xsi:type="dcterms:W3CDTF">2013-01-27T09:14:16Z</dcterms:created>
  <dcterms:modified xsi:type="dcterms:W3CDTF">2025-06-19T13:14:27Z</dcterms:modified>
  <cp:category/>
</cp:coreProperties>
</file>