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5B3BB-7F65-4380-9F31-A671FA811C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74A6A2-EF5D-45B4-8DE8-556A5C151C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Hei </a:t>
          </a:r>
          <a:r>
            <a:rPr lang="en-US" sz="1800" dirty="0" err="1"/>
            <a:t>og</a:t>
          </a:r>
          <a:r>
            <a:rPr lang="en-US" sz="1800" dirty="0"/>
            <a:t> </a:t>
          </a:r>
          <a:r>
            <a:rPr lang="en-US" sz="1800" dirty="0" err="1"/>
            <a:t>velkommen</a:t>
          </a:r>
          <a:r>
            <a:rPr lang="en-US" sz="1800" dirty="0"/>
            <a:t> </a:t>
          </a:r>
          <a:r>
            <a:rPr lang="en-US" sz="1800" dirty="0" err="1"/>
            <a:t>til</a:t>
          </a:r>
          <a:r>
            <a:rPr lang="en-US" sz="1800" dirty="0"/>
            <a:t> </a:t>
          </a:r>
          <a:r>
            <a:rPr lang="en-US" sz="1800" dirty="0" err="1"/>
            <a:t>første</a:t>
          </a:r>
          <a:r>
            <a:rPr lang="en-US" sz="1800" dirty="0"/>
            <a:t> </a:t>
          </a:r>
          <a:r>
            <a:rPr lang="en-US" sz="1800" dirty="0" err="1"/>
            <a:t>modul</a:t>
          </a:r>
          <a:r>
            <a:rPr lang="en-US" sz="1800" dirty="0"/>
            <a:t>!</a:t>
          </a:r>
        </a:p>
      </dgm:t>
    </dgm:pt>
    <dgm:pt modelId="{BF0F0AE0-9C99-4355-AE4F-E69B6EC2C344}" type="parTrans" cxnId="{D37E7AC9-5692-4DCF-B679-B064234C0D4D}">
      <dgm:prSet/>
      <dgm:spPr/>
      <dgm:t>
        <a:bodyPr/>
        <a:lstStyle/>
        <a:p>
          <a:endParaRPr lang="en-US"/>
        </a:p>
      </dgm:t>
    </dgm:pt>
    <dgm:pt modelId="{E45E4D97-5F44-4572-8137-9953B73A62E8}" type="sibTrans" cxnId="{D37E7AC9-5692-4DCF-B679-B064234C0D4D}">
      <dgm:prSet/>
      <dgm:spPr/>
      <dgm:t>
        <a:bodyPr/>
        <a:lstStyle/>
        <a:p>
          <a:endParaRPr lang="en-US"/>
        </a:p>
      </dgm:t>
    </dgm:pt>
    <dgm:pt modelId="{5950B367-BACA-4D4D-9991-0957C2B7AC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 </a:t>
          </a:r>
          <a:r>
            <a:rPr lang="en-US" sz="1800" dirty="0" err="1"/>
            <a:t>denne</a:t>
          </a:r>
          <a:r>
            <a:rPr lang="en-US" sz="1800" dirty="0"/>
            <a:t> </a:t>
          </a:r>
          <a:r>
            <a:rPr lang="en-US" sz="1800" dirty="0" err="1"/>
            <a:t>modulen</a:t>
          </a:r>
          <a:r>
            <a:rPr lang="en-US" sz="1800" dirty="0"/>
            <a:t> </a:t>
          </a:r>
          <a:r>
            <a:rPr lang="en-US" sz="1800" dirty="0" err="1"/>
            <a:t>skal</a:t>
          </a:r>
          <a:r>
            <a:rPr lang="en-US" sz="1800" dirty="0"/>
            <a:t> vi se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hva</a:t>
          </a:r>
          <a:r>
            <a:rPr lang="en-US" sz="1800" dirty="0"/>
            <a:t> AI </a:t>
          </a:r>
          <a:r>
            <a:rPr lang="en-US" sz="1800" dirty="0" err="1"/>
            <a:t>og</a:t>
          </a:r>
          <a:r>
            <a:rPr lang="en-US" sz="1800" dirty="0"/>
            <a:t> ChatGPT </a:t>
          </a:r>
          <a:r>
            <a:rPr lang="en-US" sz="1800" dirty="0" err="1"/>
            <a:t>faktisk</a:t>
          </a:r>
          <a:r>
            <a:rPr lang="en-US" sz="1800" dirty="0"/>
            <a:t> er – </a:t>
          </a:r>
          <a:r>
            <a:rPr lang="en-US" sz="1800" dirty="0" err="1"/>
            <a:t>forklart</a:t>
          </a:r>
          <a:r>
            <a:rPr lang="en-US" sz="1800" dirty="0"/>
            <a:t>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en</a:t>
          </a:r>
          <a:r>
            <a:rPr lang="en-US" sz="1800" dirty="0"/>
            <a:t> </a:t>
          </a:r>
          <a:r>
            <a:rPr lang="en-US" sz="1800" dirty="0" err="1"/>
            <a:t>enkel</a:t>
          </a:r>
          <a:r>
            <a:rPr lang="en-US" sz="1800" dirty="0"/>
            <a:t> </a:t>
          </a:r>
          <a:r>
            <a:rPr lang="en-US" sz="1800" dirty="0" err="1"/>
            <a:t>og</a:t>
          </a:r>
          <a:r>
            <a:rPr lang="en-US" sz="1800" dirty="0"/>
            <a:t> </a:t>
          </a:r>
          <a:r>
            <a:rPr lang="en-US" sz="1800" dirty="0" err="1"/>
            <a:t>jordnær</a:t>
          </a:r>
          <a:r>
            <a:rPr lang="en-US" sz="1800" dirty="0"/>
            <a:t> </a:t>
          </a:r>
          <a:r>
            <a:rPr lang="en-US" sz="1800" dirty="0" err="1"/>
            <a:t>måte</a:t>
          </a:r>
          <a:r>
            <a:rPr lang="en-US" sz="1800" dirty="0"/>
            <a:t>.</a:t>
          </a:r>
        </a:p>
      </dgm:t>
    </dgm:pt>
    <dgm:pt modelId="{08799DA4-0A1B-486A-9756-6A18B9487002}" type="parTrans" cxnId="{549E25C7-2A54-4779-A9D2-D1DD247FD3B4}">
      <dgm:prSet/>
      <dgm:spPr/>
      <dgm:t>
        <a:bodyPr/>
        <a:lstStyle/>
        <a:p>
          <a:endParaRPr lang="en-US"/>
        </a:p>
      </dgm:t>
    </dgm:pt>
    <dgm:pt modelId="{1D572CCD-D612-4832-90EA-822B0C621EA3}" type="sibTrans" cxnId="{549E25C7-2A54-4779-A9D2-D1DD247FD3B4}">
      <dgm:prSet/>
      <dgm:spPr/>
      <dgm:t>
        <a:bodyPr/>
        <a:lstStyle/>
        <a:p>
          <a:endParaRPr lang="en-US"/>
        </a:p>
      </dgm:t>
    </dgm:pt>
    <dgm:pt modelId="{FBDC84A2-0E74-462B-86C6-CCB9B10BA4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Du </a:t>
          </a:r>
          <a:r>
            <a:rPr lang="en-US" sz="1800" dirty="0" err="1"/>
            <a:t>trenger</a:t>
          </a:r>
          <a:r>
            <a:rPr lang="en-US" sz="1800" dirty="0"/>
            <a:t> </a:t>
          </a:r>
          <a:r>
            <a:rPr lang="en-US" sz="1800" dirty="0" err="1"/>
            <a:t>ingen</a:t>
          </a:r>
          <a:r>
            <a:rPr lang="en-US" sz="1800" dirty="0"/>
            <a:t> </a:t>
          </a:r>
          <a:r>
            <a:rPr lang="en-US" sz="1800" dirty="0" err="1"/>
            <a:t>forkunnskaper</a:t>
          </a:r>
          <a:r>
            <a:rPr lang="en-US" sz="1800" dirty="0"/>
            <a:t>, bare </a:t>
          </a:r>
          <a:r>
            <a:rPr lang="en-US" sz="1800" dirty="0" err="1"/>
            <a:t>nysgjerrighet</a:t>
          </a:r>
          <a:r>
            <a:rPr lang="en-US" sz="1800" dirty="0"/>
            <a:t>.</a:t>
          </a:r>
        </a:p>
      </dgm:t>
    </dgm:pt>
    <dgm:pt modelId="{AAF49256-4BC0-4ACF-94A0-182C139C398D}" type="parTrans" cxnId="{006D837E-F6C0-4AAB-9CD2-A257D63F5863}">
      <dgm:prSet/>
      <dgm:spPr/>
      <dgm:t>
        <a:bodyPr/>
        <a:lstStyle/>
        <a:p>
          <a:endParaRPr lang="en-US"/>
        </a:p>
      </dgm:t>
    </dgm:pt>
    <dgm:pt modelId="{9FC85AFB-298F-4CC7-A625-CD38A7CDB731}" type="sibTrans" cxnId="{006D837E-F6C0-4AAB-9CD2-A257D63F5863}">
      <dgm:prSet/>
      <dgm:spPr/>
      <dgm:t>
        <a:bodyPr/>
        <a:lstStyle/>
        <a:p>
          <a:endParaRPr lang="en-US"/>
        </a:p>
      </dgm:t>
    </dgm:pt>
    <dgm:pt modelId="{5AFE3735-5333-4FB8-9A38-9761C812C92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5C702D0-0B3A-4888-900C-A6F458EC80F5}" type="parTrans" cxnId="{36C9E91D-E21D-4EC2-8BA4-8DC01CBB80BA}">
      <dgm:prSet/>
      <dgm:spPr/>
      <dgm:t>
        <a:bodyPr/>
        <a:lstStyle/>
        <a:p>
          <a:endParaRPr lang="en-US"/>
        </a:p>
      </dgm:t>
    </dgm:pt>
    <dgm:pt modelId="{4AAC7930-2D35-4198-9538-E84C151FF252}" type="sibTrans" cxnId="{36C9E91D-E21D-4EC2-8BA4-8DC01CBB80BA}">
      <dgm:prSet/>
      <dgm:spPr/>
      <dgm:t>
        <a:bodyPr/>
        <a:lstStyle/>
        <a:p>
          <a:endParaRPr lang="en-US"/>
        </a:p>
      </dgm:t>
    </dgm:pt>
    <dgm:pt modelId="{5F887EA5-F9C4-4FFC-A460-03AE676DACEF}" type="pres">
      <dgm:prSet presAssocID="{2B45B3BB-7F65-4380-9F31-A671FA811CDA}" presName="Name0" presStyleCnt="0">
        <dgm:presLayoutVars>
          <dgm:dir/>
          <dgm:resizeHandles val="exact"/>
        </dgm:presLayoutVars>
      </dgm:prSet>
      <dgm:spPr/>
    </dgm:pt>
    <dgm:pt modelId="{84FFD145-13CE-4B4F-A604-1026777B1542}" type="pres">
      <dgm:prSet presAssocID="{8674A6A2-EF5D-45B4-8DE8-556A5C151C38}" presName="node" presStyleLbl="node1" presStyleIdx="0" presStyleCnt="4" custScaleX="154587" custScaleY="163441">
        <dgm:presLayoutVars>
          <dgm:bulletEnabled val="1"/>
        </dgm:presLayoutVars>
      </dgm:prSet>
      <dgm:spPr/>
    </dgm:pt>
    <dgm:pt modelId="{63B9FDEE-A57C-4C50-9B32-353E95D4B575}" type="pres">
      <dgm:prSet presAssocID="{E45E4D97-5F44-4572-8137-9953B73A62E8}" presName="sibTrans" presStyleLbl="sibTrans1D1" presStyleIdx="0" presStyleCnt="3"/>
      <dgm:spPr/>
    </dgm:pt>
    <dgm:pt modelId="{45854932-1E29-4CDD-BE91-9B8C94C60297}" type="pres">
      <dgm:prSet presAssocID="{E45E4D97-5F44-4572-8137-9953B73A62E8}" presName="connectorText" presStyleLbl="sibTrans1D1" presStyleIdx="0" presStyleCnt="3"/>
      <dgm:spPr/>
    </dgm:pt>
    <dgm:pt modelId="{644FD6EE-7C9E-48A0-8EF8-BA78E668B317}" type="pres">
      <dgm:prSet presAssocID="{5950B367-BACA-4D4D-9991-0957C2B7AC77}" presName="node" presStyleLbl="node1" presStyleIdx="1" presStyleCnt="4" custScaleX="140783" custScaleY="166123">
        <dgm:presLayoutVars>
          <dgm:bulletEnabled val="1"/>
        </dgm:presLayoutVars>
      </dgm:prSet>
      <dgm:spPr/>
    </dgm:pt>
    <dgm:pt modelId="{1896CD82-772A-41B6-9CF3-93C09693E599}" type="pres">
      <dgm:prSet presAssocID="{1D572CCD-D612-4832-90EA-822B0C621EA3}" presName="sibTrans" presStyleLbl="sibTrans1D1" presStyleIdx="1" presStyleCnt="3"/>
      <dgm:spPr/>
    </dgm:pt>
    <dgm:pt modelId="{8591D52F-DBAF-490E-9CF6-786BAF85AECF}" type="pres">
      <dgm:prSet presAssocID="{1D572CCD-D612-4832-90EA-822B0C621EA3}" presName="connectorText" presStyleLbl="sibTrans1D1" presStyleIdx="1" presStyleCnt="3"/>
      <dgm:spPr/>
    </dgm:pt>
    <dgm:pt modelId="{BE78E220-A92C-4BB5-B942-C3F7164C059A}" type="pres">
      <dgm:prSet presAssocID="{FBDC84A2-0E74-462B-86C6-CCB9B10BA494}" presName="node" presStyleLbl="node1" presStyleIdx="2" presStyleCnt="4" custScaleX="159771" custScaleY="194633">
        <dgm:presLayoutVars>
          <dgm:bulletEnabled val="1"/>
        </dgm:presLayoutVars>
      </dgm:prSet>
      <dgm:spPr/>
    </dgm:pt>
    <dgm:pt modelId="{FD36E540-D681-4752-B0A3-7BD36692BFEF}" type="pres">
      <dgm:prSet presAssocID="{9FC85AFB-298F-4CC7-A625-CD38A7CDB731}" presName="sibTrans" presStyleLbl="sibTrans1D1" presStyleIdx="2" presStyleCnt="3"/>
      <dgm:spPr/>
    </dgm:pt>
    <dgm:pt modelId="{426D13E7-04FF-4A24-9332-E37DD65F71E0}" type="pres">
      <dgm:prSet presAssocID="{9FC85AFB-298F-4CC7-A625-CD38A7CDB731}" presName="connectorText" presStyleLbl="sibTrans1D1" presStyleIdx="2" presStyleCnt="3"/>
      <dgm:spPr/>
    </dgm:pt>
    <dgm:pt modelId="{C6151668-EA00-4033-B878-7F982E09379C}" type="pres">
      <dgm:prSet presAssocID="{5AFE3735-5333-4FB8-9A38-9761C812C927}" presName="node" presStyleLbl="node1" presStyleIdx="3" presStyleCnt="4" custScaleX="148126" custScaleY="195545">
        <dgm:presLayoutVars>
          <dgm:bulletEnabled val="1"/>
        </dgm:presLayoutVars>
      </dgm:prSet>
      <dgm:spPr/>
    </dgm:pt>
  </dgm:ptLst>
  <dgm:cxnLst>
    <dgm:cxn modelId="{6F9A7A16-E14D-4B94-B6F0-7869EA7126EF}" type="presOf" srcId="{1D572CCD-D612-4832-90EA-822B0C621EA3}" destId="{1896CD82-772A-41B6-9CF3-93C09693E599}" srcOrd="0" destOrd="0" presId="urn:microsoft.com/office/officeart/2005/8/layout/bProcess3"/>
    <dgm:cxn modelId="{36C9E91D-E21D-4EC2-8BA4-8DC01CBB80BA}" srcId="{2B45B3BB-7F65-4380-9F31-A671FA811CDA}" destId="{5AFE3735-5333-4FB8-9A38-9761C812C927}" srcOrd="3" destOrd="0" parTransId="{B5C702D0-0B3A-4888-900C-A6F458EC80F5}" sibTransId="{4AAC7930-2D35-4198-9538-E84C151FF252}"/>
    <dgm:cxn modelId="{2F02EA38-315E-405B-BEB2-399ED739DD78}" type="presOf" srcId="{1D572CCD-D612-4832-90EA-822B0C621EA3}" destId="{8591D52F-DBAF-490E-9CF6-786BAF85AECF}" srcOrd="1" destOrd="0" presId="urn:microsoft.com/office/officeart/2005/8/layout/bProcess3"/>
    <dgm:cxn modelId="{F349B04D-DDB9-4A5F-86D3-29C5AC9AD6EA}" type="presOf" srcId="{5AFE3735-5333-4FB8-9A38-9761C812C927}" destId="{C6151668-EA00-4033-B878-7F982E09379C}" srcOrd="0" destOrd="0" presId="urn:microsoft.com/office/officeart/2005/8/layout/bProcess3"/>
    <dgm:cxn modelId="{471B9F53-43C3-481F-97BC-B7572F7CBA3A}" type="presOf" srcId="{9FC85AFB-298F-4CC7-A625-CD38A7CDB731}" destId="{426D13E7-04FF-4A24-9332-E37DD65F71E0}" srcOrd="1" destOrd="0" presId="urn:microsoft.com/office/officeart/2005/8/layout/bProcess3"/>
    <dgm:cxn modelId="{D5BA3F55-B34F-4077-BEBB-1651C29BA4FD}" type="presOf" srcId="{2B45B3BB-7F65-4380-9F31-A671FA811CDA}" destId="{5F887EA5-F9C4-4FFC-A460-03AE676DACEF}" srcOrd="0" destOrd="0" presId="urn:microsoft.com/office/officeart/2005/8/layout/bProcess3"/>
    <dgm:cxn modelId="{503D4A59-594C-4ABF-95C5-7D13ACA0DD87}" type="presOf" srcId="{8674A6A2-EF5D-45B4-8DE8-556A5C151C38}" destId="{84FFD145-13CE-4B4F-A604-1026777B1542}" srcOrd="0" destOrd="0" presId="urn:microsoft.com/office/officeart/2005/8/layout/bProcess3"/>
    <dgm:cxn modelId="{5573217B-7113-4F5B-88D2-403AC846503D}" type="presOf" srcId="{5950B367-BACA-4D4D-9991-0957C2B7AC77}" destId="{644FD6EE-7C9E-48A0-8EF8-BA78E668B317}" srcOrd="0" destOrd="0" presId="urn:microsoft.com/office/officeart/2005/8/layout/bProcess3"/>
    <dgm:cxn modelId="{006D837E-F6C0-4AAB-9CD2-A257D63F5863}" srcId="{2B45B3BB-7F65-4380-9F31-A671FA811CDA}" destId="{FBDC84A2-0E74-462B-86C6-CCB9B10BA494}" srcOrd="2" destOrd="0" parTransId="{AAF49256-4BC0-4ACF-94A0-182C139C398D}" sibTransId="{9FC85AFB-298F-4CC7-A625-CD38A7CDB731}"/>
    <dgm:cxn modelId="{EC7BFF98-B83E-45E3-8D72-93777ABD37C6}" type="presOf" srcId="{E45E4D97-5F44-4572-8137-9953B73A62E8}" destId="{63B9FDEE-A57C-4C50-9B32-353E95D4B575}" srcOrd="0" destOrd="0" presId="urn:microsoft.com/office/officeart/2005/8/layout/bProcess3"/>
    <dgm:cxn modelId="{549E25C7-2A54-4779-A9D2-D1DD247FD3B4}" srcId="{2B45B3BB-7F65-4380-9F31-A671FA811CDA}" destId="{5950B367-BACA-4D4D-9991-0957C2B7AC77}" srcOrd="1" destOrd="0" parTransId="{08799DA4-0A1B-486A-9756-6A18B9487002}" sibTransId="{1D572CCD-D612-4832-90EA-822B0C621EA3}"/>
    <dgm:cxn modelId="{D37E7AC9-5692-4DCF-B679-B064234C0D4D}" srcId="{2B45B3BB-7F65-4380-9F31-A671FA811CDA}" destId="{8674A6A2-EF5D-45B4-8DE8-556A5C151C38}" srcOrd="0" destOrd="0" parTransId="{BF0F0AE0-9C99-4355-AE4F-E69B6EC2C344}" sibTransId="{E45E4D97-5F44-4572-8137-9953B73A62E8}"/>
    <dgm:cxn modelId="{F5D9BDDB-1DA3-4C56-BD4E-CD60E96332EF}" type="presOf" srcId="{E45E4D97-5F44-4572-8137-9953B73A62E8}" destId="{45854932-1E29-4CDD-BE91-9B8C94C60297}" srcOrd="1" destOrd="0" presId="urn:microsoft.com/office/officeart/2005/8/layout/bProcess3"/>
    <dgm:cxn modelId="{49B05FEE-244D-4218-999B-91BBC18604E8}" type="presOf" srcId="{FBDC84A2-0E74-462B-86C6-CCB9B10BA494}" destId="{BE78E220-A92C-4BB5-B942-C3F7164C059A}" srcOrd="0" destOrd="0" presId="urn:microsoft.com/office/officeart/2005/8/layout/bProcess3"/>
    <dgm:cxn modelId="{D0F410F4-A412-46DE-B498-1E2E2C09A479}" type="presOf" srcId="{9FC85AFB-298F-4CC7-A625-CD38A7CDB731}" destId="{FD36E540-D681-4752-B0A3-7BD36692BFEF}" srcOrd="0" destOrd="0" presId="urn:microsoft.com/office/officeart/2005/8/layout/bProcess3"/>
    <dgm:cxn modelId="{54B859E9-7F9B-4F37-9581-2F0F0F5E850F}" type="presParOf" srcId="{5F887EA5-F9C4-4FFC-A460-03AE676DACEF}" destId="{84FFD145-13CE-4B4F-A604-1026777B1542}" srcOrd="0" destOrd="0" presId="urn:microsoft.com/office/officeart/2005/8/layout/bProcess3"/>
    <dgm:cxn modelId="{56FCC50E-DA76-4ABC-B125-470B9E41A53A}" type="presParOf" srcId="{5F887EA5-F9C4-4FFC-A460-03AE676DACEF}" destId="{63B9FDEE-A57C-4C50-9B32-353E95D4B575}" srcOrd="1" destOrd="0" presId="urn:microsoft.com/office/officeart/2005/8/layout/bProcess3"/>
    <dgm:cxn modelId="{9A5F3A08-56F1-44D2-AEE4-B109CF3C15AB}" type="presParOf" srcId="{63B9FDEE-A57C-4C50-9B32-353E95D4B575}" destId="{45854932-1E29-4CDD-BE91-9B8C94C60297}" srcOrd="0" destOrd="0" presId="urn:microsoft.com/office/officeart/2005/8/layout/bProcess3"/>
    <dgm:cxn modelId="{E8E82987-1F23-4E8B-A5FD-F3021673614E}" type="presParOf" srcId="{5F887EA5-F9C4-4FFC-A460-03AE676DACEF}" destId="{644FD6EE-7C9E-48A0-8EF8-BA78E668B317}" srcOrd="2" destOrd="0" presId="urn:microsoft.com/office/officeart/2005/8/layout/bProcess3"/>
    <dgm:cxn modelId="{5EAA9DB7-7276-4834-A19C-19A98D7CFF59}" type="presParOf" srcId="{5F887EA5-F9C4-4FFC-A460-03AE676DACEF}" destId="{1896CD82-772A-41B6-9CF3-93C09693E599}" srcOrd="3" destOrd="0" presId="urn:microsoft.com/office/officeart/2005/8/layout/bProcess3"/>
    <dgm:cxn modelId="{31535157-D5CF-4F13-99D5-196EA81B1F9F}" type="presParOf" srcId="{1896CD82-772A-41B6-9CF3-93C09693E599}" destId="{8591D52F-DBAF-490E-9CF6-786BAF85AECF}" srcOrd="0" destOrd="0" presId="urn:microsoft.com/office/officeart/2005/8/layout/bProcess3"/>
    <dgm:cxn modelId="{A23957D6-083C-48DA-B2E9-1A098D713DE1}" type="presParOf" srcId="{5F887EA5-F9C4-4FFC-A460-03AE676DACEF}" destId="{BE78E220-A92C-4BB5-B942-C3F7164C059A}" srcOrd="4" destOrd="0" presId="urn:microsoft.com/office/officeart/2005/8/layout/bProcess3"/>
    <dgm:cxn modelId="{DFAD3FFC-18A4-45E3-ABF4-131986BAC850}" type="presParOf" srcId="{5F887EA5-F9C4-4FFC-A460-03AE676DACEF}" destId="{FD36E540-D681-4752-B0A3-7BD36692BFEF}" srcOrd="5" destOrd="0" presId="urn:microsoft.com/office/officeart/2005/8/layout/bProcess3"/>
    <dgm:cxn modelId="{AE0476C4-EEED-426F-B0A3-5F8A695624F7}" type="presParOf" srcId="{FD36E540-D681-4752-B0A3-7BD36692BFEF}" destId="{426D13E7-04FF-4A24-9332-E37DD65F71E0}" srcOrd="0" destOrd="0" presId="urn:microsoft.com/office/officeart/2005/8/layout/bProcess3"/>
    <dgm:cxn modelId="{107182E4-195A-42DA-B020-631D1D5D3514}" type="presParOf" srcId="{5F887EA5-F9C4-4FFC-A460-03AE676DACEF}" destId="{C6151668-EA00-4033-B878-7F982E09379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FDEE-A57C-4C50-9B32-353E95D4B575}">
      <dsp:nvSpPr>
        <dsp:cNvPr id="0" name=""/>
        <dsp:cNvSpPr/>
      </dsp:nvSpPr>
      <dsp:spPr>
        <a:xfrm>
          <a:off x="3695892" y="806272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6609" y="850032"/>
        <a:ext cx="19580" cy="3919"/>
      </dsp:txXfrm>
    </dsp:sp>
    <dsp:sp modelId="{84FFD145-13CE-4B4F-A604-1026777B1542}">
      <dsp:nvSpPr>
        <dsp:cNvPr id="0" name=""/>
        <dsp:cNvSpPr/>
      </dsp:nvSpPr>
      <dsp:spPr>
        <a:xfrm>
          <a:off x="1065581" y="17133"/>
          <a:ext cx="2632110" cy="1669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Hei </a:t>
          </a:r>
          <a:r>
            <a:rPr lang="en-US" sz="1800" kern="1200" dirty="0" err="1"/>
            <a:t>og</a:t>
          </a:r>
          <a:r>
            <a:rPr lang="en-US" sz="1800" kern="1200" dirty="0"/>
            <a:t> </a:t>
          </a:r>
          <a:r>
            <a:rPr lang="en-US" sz="1800" kern="1200" dirty="0" err="1"/>
            <a:t>velkommen</a:t>
          </a:r>
          <a:r>
            <a:rPr lang="en-US" sz="1800" kern="1200" dirty="0"/>
            <a:t> </a:t>
          </a:r>
          <a:r>
            <a:rPr lang="en-US" sz="1800" kern="1200" dirty="0" err="1"/>
            <a:t>til</a:t>
          </a:r>
          <a:r>
            <a:rPr lang="en-US" sz="1800" kern="1200" dirty="0"/>
            <a:t> </a:t>
          </a:r>
          <a:r>
            <a:rPr lang="en-US" sz="1800" kern="1200" dirty="0" err="1"/>
            <a:t>første</a:t>
          </a:r>
          <a:r>
            <a:rPr lang="en-US" sz="1800" kern="1200" dirty="0"/>
            <a:t> </a:t>
          </a:r>
          <a:r>
            <a:rPr lang="en-US" sz="1800" kern="1200" dirty="0" err="1"/>
            <a:t>modul</a:t>
          </a:r>
          <a:r>
            <a:rPr lang="en-US" sz="1800" kern="1200" dirty="0"/>
            <a:t>!</a:t>
          </a:r>
        </a:p>
      </dsp:txBody>
      <dsp:txXfrm>
        <a:off x="1065581" y="17133"/>
        <a:ext cx="2632110" cy="1669719"/>
      </dsp:txXfrm>
    </dsp:sp>
    <dsp:sp modelId="{1896CD82-772A-41B6-9CF3-93C09693E599}">
      <dsp:nvSpPr>
        <dsp:cNvPr id="0" name=""/>
        <dsp:cNvSpPr/>
      </dsp:nvSpPr>
      <dsp:spPr>
        <a:xfrm>
          <a:off x="2425770" y="1698752"/>
          <a:ext cx="2862073" cy="365673"/>
        </a:xfrm>
        <a:custGeom>
          <a:avLst/>
          <a:gdLst/>
          <a:ahLst/>
          <a:cxnLst/>
          <a:rect l="0" t="0" r="0" b="0"/>
          <a:pathLst>
            <a:path>
              <a:moveTo>
                <a:pt x="2862073" y="0"/>
              </a:moveTo>
              <a:lnTo>
                <a:pt x="2862073" y="199936"/>
              </a:lnTo>
              <a:lnTo>
                <a:pt x="0" y="199936"/>
              </a:lnTo>
              <a:lnTo>
                <a:pt x="0" y="365673"/>
              </a:lnTo>
            </a:path>
          </a:pathLst>
        </a:custGeom>
        <a:noFill/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572" y="1879628"/>
        <a:ext cx="144468" cy="3919"/>
      </dsp:txXfrm>
    </dsp:sp>
    <dsp:sp modelId="{644FD6EE-7C9E-48A0-8EF8-BA78E668B317}">
      <dsp:nvSpPr>
        <dsp:cNvPr id="0" name=""/>
        <dsp:cNvSpPr/>
      </dsp:nvSpPr>
      <dsp:spPr>
        <a:xfrm>
          <a:off x="4089306" y="3433"/>
          <a:ext cx="2397073" cy="1697118"/>
        </a:xfrm>
        <a:prstGeom prst="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</a:t>
          </a:r>
          <a:r>
            <a:rPr lang="en-US" sz="1800" kern="1200" dirty="0" err="1"/>
            <a:t>denne</a:t>
          </a:r>
          <a:r>
            <a:rPr lang="en-US" sz="1800" kern="1200" dirty="0"/>
            <a:t> </a:t>
          </a:r>
          <a:r>
            <a:rPr lang="en-US" sz="1800" kern="1200" dirty="0" err="1"/>
            <a:t>modulen</a:t>
          </a:r>
          <a:r>
            <a:rPr lang="en-US" sz="1800" kern="1200" dirty="0"/>
            <a:t> </a:t>
          </a:r>
          <a:r>
            <a:rPr lang="en-US" sz="1800" kern="1200" dirty="0" err="1"/>
            <a:t>skal</a:t>
          </a:r>
          <a:r>
            <a:rPr lang="en-US" sz="1800" kern="1200" dirty="0"/>
            <a:t> vi se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hva</a:t>
          </a:r>
          <a:r>
            <a:rPr lang="en-US" sz="1800" kern="1200" dirty="0"/>
            <a:t> AI </a:t>
          </a:r>
          <a:r>
            <a:rPr lang="en-US" sz="1800" kern="1200" dirty="0" err="1"/>
            <a:t>og</a:t>
          </a:r>
          <a:r>
            <a:rPr lang="en-US" sz="1800" kern="1200" dirty="0"/>
            <a:t> ChatGPT </a:t>
          </a:r>
          <a:r>
            <a:rPr lang="en-US" sz="1800" kern="1200" dirty="0" err="1"/>
            <a:t>faktisk</a:t>
          </a:r>
          <a:r>
            <a:rPr lang="en-US" sz="1800" kern="1200" dirty="0"/>
            <a:t> er – </a:t>
          </a:r>
          <a:r>
            <a:rPr lang="en-US" sz="1800" kern="1200" dirty="0" err="1"/>
            <a:t>forklart</a:t>
          </a:r>
          <a:r>
            <a:rPr lang="en-US" sz="1800" kern="1200" dirty="0"/>
            <a:t>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enkel</a:t>
          </a:r>
          <a:r>
            <a:rPr lang="en-US" sz="1800" kern="1200" dirty="0"/>
            <a:t> </a:t>
          </a:r>
          <a:r>
            <a:rPr lang="en-US" sz="1800" kern="1200" dirty="0" err="1"/>
            <a:t>og</a:t>
          </a:r>
          <a:r>
            <a:rPr lang="en-US" sz="1800" kern="1200" dirty="0"/>
            <a:t> </a:t>
          </a:r>
          <a:r>
            <a:rPr lang="en-US" sz="1800" kern="1200" dirty="0" err="1"/>
            <a:t>jordnær</a:t>
          </a:r>
          <a:r>
            <a:rPr lang="en-US" sz="1800" kern="1200" dirty="0"/>
            <a:t> </a:t>
          </a:r>
          <a:r>
            <a:rPr lang="en-US" sz="1800" kern="1200" dirty="0" err="1"/>
            <a:t>måte</a:t>
          </a:r>
          <a:r>
            <a:rPr lang="en-US" sz="1800" kern="1200" dirty="0"/>
            <a:t>.</a:t>
          </a:r>
        </a:p>
      </dsp:txBody>
      <dsp:txXfrm>
        <a:off x="4089306" y="3433"/>
        <a:ext cx="2397073" cy="1697118"/>
      </dsp:txXfrm>
    </dsp:sp>
    <dsp:sp modelId="{FD36E540-D681-4752-B0A3-7BD36692BFEF}">
      <dsp:nvSpPr>
        <dsp:cNvPr id="0" name=""/>
        <dsp:cNvSpPr/>
      </dsp:nvSpPr>
      <dsp:spPr>
        <a:xfrm>
          <a:off x="3784158" y="3045294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875" y="3089054"/>
        <a:ext cx="19580" cy="3919"/>
      </dsp:txXfrm>
    </dsp:sp>
    <dsp:sp modelId="{BE78E220-A92C-4BB5-B942-C3F7164C059A}">
      <dsp:nvSpPr>
        <dsp:cNvPr id="0" name=""/>
        <dsp:cNvSpPr/>
      </dsp:nvSpPr>
      <dsp:spPr>
        <a:xfrm>
          <a:off x="1065581" y="2096825"/>
          <a:ext cx="2720377" cy="1988377"/>
        </a:xfrm>
        <a:prstGeom prst="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 </a:t>
          </a:r>
          <a:r>
            <a:rPr lang="en-US" sz="1800" kern="1200" dirty="0" err="1"/>
            <a:t>trenger</a:t>
          </a:r>
          <a:r>
            <a:rPr lang="en-US" sz="1800" kern="1200" dirty="0"/>
            <a:t> </a:t>
          </a:r>
          <a:r>
            <a:rPr lang="en-US" sz="1800" kern="1200" dirty="0" err="1"/>
            <a:t>ingen</a:t>
          </a:r>
          <a:r>
            <a:rPr lang="en-US" sz="1800" kern="1200" dirty="0"/>
            <a:t> </a:t>
          </a:r>
          <a:r>
            <a:rPr lang="en-US" sz="1800" kern="1200" dirty="0" err="1"/>
            <a:t>forkunnskaper</a:t>
          </a:r>
          <a:r>
            <a:rPr lang="en-US" sz="1800" kern="1200" dirty="0"/>
            <a:t>, bare </a:t>
          </a:r>
          <a:r>
            <a:rPr lang="en-US" sz="1800" kern="1200" dirty="0" err="1"/>
            <a:t>nysgjerrighet</a:t>
          </a:r>
          <a:r>
            <a:rPr lang="en-US" sz="1800" kern="1200" dirty="0"/>
            <a:t>.</a:t>
          </a:r>
        </a:p>
      </dsp:txBody>
      <dsp:txXfrm>
        <a:off x="1065581" y="2096825"/>
        <a:ext cx="2720377" cy="1988377"/>
      </dsp:txXfrm>
    </dsp:sp>
    <dsp:sp modelId="{C6151668-EA00-4033-B878-7F982E09379C}">
      <dsp:nvSpPr>
        <dsp:cNvPr id="0" name=""/>
        <dsp:cNvSpPr/>
      </dsp:nvSpPr>
      <dsp:spPr>
        <a:xfrm>
          <a:off x="4177573" y="2092166"/>
          <a:ext cx="2522101" cy="1997694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440944" rIns="440944" bIns="440944" numCol="1" spcCol="1270" anchor="ctr" anchorCtr="0">
          <a:noAutofit/>
        </a:bodyPr>
        <a:lstStyle/>
        <a:p>
          <a:pPr marL="0" lvl="0" indent="0" algn="ctr" defTabSz="2755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/>
        </a:p>
      </dsp:txBody>
      <dsp:txXfrm>
        <a:off x="4177573" y="2092166"/>
        <a:ext cx="2522101" cy="199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45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Modul 1 – Hva er AI og ChatGPT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Del av kurset: Kom i gang med ChatGPT og AI-verktøy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nb-NO"/>
              <a:t>1. Velkommen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61952-8B63-ADC9-929C-7F7826684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297710"/>
              </p:ext>
            </p:extLst>
          </p:nvPr>
        </p:nvGraphicFramePr>
        <p:xfrm>
          <a:off x="685800" y="2417232"/>
          <a:ext cx="7765256" cy="409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EFEAF751-8647-C728-D0E9-330BCB16A367}"/>
              </a:ext>
            </a:extLst>
          </p:cNvPr>
          <p:cNvSpPr txBox="1"/>
          <p:nvPr/>
        </p:nvSpPr>
        <p:spPr>
          <a:xfrm>
            <a:off x="5129784" y="4842112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"La oss komme i gang og utforske hva AI og </a:t>
            </a:r>
            <a:r>
              <a:rPr lang="nb-NO" dirty="0" err="1"/>
              <a:t>ChatGPT</a:t>
            </a:r>
            <a:r>
              <a:rPr lang="nb-NO" dirty="0"/>
              <a:t> egentlig er!"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nb-NO"/>
              <a:t>2. Hva er kunstig intelligens (AI)?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00137" y="2545521"/>
            <a:ext cx="6935739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400" dirty="0"/>
              <a:t>AI står for kunstig intelligens. Det betyr: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"Et datasystem som kan lære av data og gjøre oppgaver som mennesker vanligvis gjør – som å skrive, forstå tekst, oversette språk, lage bilder eller analysere informasjon."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Eksempler du kanskje har brukt: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ChatGPT</a:t>
            </a: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- Google Assistant / Siri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Netflix</a:t>
            </a:r>
            <a:r>
              <a:rPr lang="nb-NO" sz="1400" dirty="0"/>
              <a:t>-anbefalinger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Canva</a:t>
            </a:r>
            <a:r>
              <a:rPr lang="nb-NO" sz="1400" dirty="0"/>
              <a:t> AI (som lager bilder og design)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Hva er ChatGPT?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ChatGPT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språkmodell</a:t>
            </a:r>
            <a:r>
              <a:rPr dirty="0"/>
              <a:t> </a:t>
            </a:r>
            <a:r>
              <a:rPr dirty="0" err="1"/>
              <a:t>laget</a:t>
            </a:r>
            <a:r>
              <a:rPr dirty="0"/>
              <a:t> av OpenAI.</a:t>
            </a:r>
          </a:p>
          <a:p>
            <a:r>
              <a:rPr dirty="0"/>
              <a:t>Den er </a:t>
            </a:r>
            <a:r>
              <a:rPr dirty="0" err="1"/>
              <a:t>trent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enorme</a:t>
            </a:r>
            <a:r>
              <a:rPr dirty="0"/>
              <a:t> </a:t>
            </a:r>
            <a:r>
              <a:rPr dirty="0" err="1"/>
              <a:t>mengder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svare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spørsmål</a:t>
            </a:r>
            <a:r>
              <a:rPr dirty="0"/>
              <a:t>, </a:t>
            </a:r>
            <a:r>
              <a:rPr dirty="0" err="1"/>
              <a:t>skrive</a:t>
            </a:r>
            <a:r>
              <a:rPr dirty="0"/>
              <a:t> </a:t>
            </a:r>
            <a:r>
              <a:rPr dirty="0" err="1"/>
              <a:t>tekster</a:t>
            </a:r>
            <a:r>
              <a:rPr dirty="0"/>
              <a:t>, </a:t>
            </a:r>
            <a:r>
              <a:rPr dirty="0" err="1"/>
              <a:t>hjelpe</a:t>
            </a:r>
            <a:r>
              <a:rPr dirty="0"/>
              <a:t> deg med </a:t>
            </a:r>
            <a:r>
              <a:rPr dirty="0" err="1"/>
              <a:t>idéer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mye</a:t>
            </a:r>
            <a:r>
              <a:rPr dirty="0"/>
              <a:t> mer.</a:t>
            </a:r>
          </a:p>
          <a:p>
            <a:r>
              <a:rPr dirty="0"/>
              <a:t>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den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person – </a:t>
            </a:r>
            <a:r>
              <a:rPr dirty="0" err="1"/>
              <a:t>og</a:t>
            </a:r>
            <a:r>
              <a:rPr dirty="0"/>
              <a:t> den </a:t>
            </a:r>
            <a:r>
              <a:rPr dirty="0" err="1"/>
              <a:t>svarer</a:t>
            </a:r>
            <a:r>
              <a:rPr dirty="0"/>
              <a:t> deg.</a:t>
            </a:r>
          </a:p>
          <a:p>
            <a:r>
              <a:rPr dirty="0" err="1"/>
              <a:t>Bruksområder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Skrive</a:t>
            </a:r>
            <a:r>
              <a:rPr dirty="0"/>
              <a:t> e-post</a:t>
            </a:r>
          </a:p>
          <a:p>
            <a:r>
              <a:rPr dirty="0"/>
              <a:t>- Lage </a:t>
            </a:r>
            <a:r>
              <a:rPr dirty="0" err="1"/>
              <a:t>innhold</a:t>
            </a:r>
            <a:endParaRPr dirty="0"/>
          </a:p>
          <a:p>
            <a:r>
              <a:rPr dirty="0"/>
              <a:t>- Finne </a:t>
            </a:r>
            <a:r>
              <a:rPr dirty="0" err="1"/>
              <a:t>idéer</a:t>
            </a:r>
            <a:endParaRPr dirty="0"/>
          </a:p>
          <a:p>
            <a:r>
              <a:rPr dirty="0"/>
              <a:t>- </a:t>
            </a:r>
            <a:r>
              <a:rPr dirty="0" err="1"/>
              <a:t>Hjelpe</a:t>
            </a:r>
            <a:r>
              <a:rPr dirty="0"/>
              <a:t> med </a:t>
            </a:r>
            <a:r>
              <a:rPr dirty="0" err="1"/>
              <a:t>oppgaver</a:t>
            </a:r>
            <a:endParaRPr dirty="0"/>
          </a:p>
          <a:p>
            <a:r>
              <a:rPr dirty="0"/>
              <a:t>- </a:t>
            </a:r>
            <a:r>
              <a:rPr dirty="0" err="1"/>
              <a:t>Planlegge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organisere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Hvordan fungerer det?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ChatGPT </a:t>
            </a:r>
            <a:r>
              <a:rPr dirty="0" err="1"/>
              <a:t>bruker</a:t>
            </a:r>
            <a:r>
              <a:rPr dirty="0"/>
              <a:t> </a:t>
            </a:r>
            <a:r>
              <a:rPr dirty="0" err="1"/>
              <a:t>maskinlæring</a:t>
            </a:r>
            <a:r>
              <a:rPr dirty="0"/>
              <a:t> – det </a:t>
            </a:r>
            <a:r>
              <a:rPr dirty="0" err="1"/>
              <a:t>betyr</a:t>
            </a:r>
            <a:r>
              <a:rPr dirty="0"/>
              <a:t> at den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lært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(</a:t>
            </a:r>
            <a:r>
              <a:rPr dirty="0" err="1"/>
              <a:t>bøker</a:t>
            </a:r>
            <a:r>
              <a:rPr dirty="0"/>
              <a:t>, </a:t>
            </a:r>
            <a:r>
              <a:rPr dirty="0" err="1"/>
              <a:t>artikler</a:t>
            </a:r>
            <a:r>
              <a:rPr dirty="0"/>
              <a:t>, </a:t>
            </a:r>
            <a:r>
              <a:rPr dirty="0" err="1"/>
              <a:t>nettsider</a:t>
            </a:r>
            <a:r>
              <a:rPr dirty="0"/>
              <a:t>).</a:t>
            </a:r>
          </a:p>
          <a:p>
            <a:r>
              <a:rPr dirty="0"/>
              <a:t>Den </a:t>
            </a:r>
            <a:r>
              <a:rPr dirty="0" err="1"/>
              <a:t>forstår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menneske</a:t>
            </a:r>
            <a:r>
              <a:rPr dirty="0"/>
              <a:t>, men "</a:t>
            </a:r>
            <a:r>
              <a:rPr dirty="0" err="1"/>
              <a:t>gjetter</a:t>
            </a:r>
            <a:r>
              <a:rPr dirty="0"/>
              <a:t>" </a:t>
            </a:r>
            <a:r>
              <a:rPr dirty="0" err="1"/>
              <a:t>neste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basert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sammenheng</a:t>
            </a:r>
            <a:r>
              <a:rPr dirty="0"/>
              <a:t>.</a:t>
            </a:r>
          </a:p>
          <a:p>
            <a:r>
              <a:rPr dirty="0"/>
              <a:t>Eksempel: </a:t>
            </a:r>
            <a:r>
              <a:rPr dirty="0" err="1"/>
              <a:t>Når</a:t>
            </a:r>
            <a:r>
              <a:rPr dirty="0"/>
              <a:t> 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setning</a:t>
            </a:r>
            <a:r>
              <a:rPr dirty="0"/>
              <a:t>, </a:t>
            </a:r>
            <a:r>
              <a:rPr dirty="0" err="1"/>
              <a:t>gjetter</a:t>
            </a:r>
            <a:r>
              <a:rPr dirty="0"/>
              <a:t> den </a:t>
            </a:r>
            <a:r>
              <a:rPr dirty="0" err="1"/>
              <a:t>hvilket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passer best </a:t>
            </a:r>
            <a:r>
              <a:rPr dirty="0" err="1"/>
              <a:t>videre</a:t>
            </a:r>
            <a:r>
              <a:rPr dirty="0"/>
              <a:t> – </a:t>
            </a:r>
            <a:r>
              <a:rPr dirty="0" err="1"/>
              <a:t>ett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ett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Er det farlig?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Nei,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seg </a:t>
            </a:r>
            <a:r>
              <a:rPr dirty="0" err="1"/>
              <a:t>selv</a:t>
            </a:r>
            <a:r>
              <a:rPr dirty="0"/>
              <a:t>. Men husk:</a:t>
            </a:r>
          </a:p>
          <a:p>
            <a:r>
              <a:rPr dirty="0"/>
              <a:t>- Det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komme</a:t>
            </a:r>
            <a:r>
              <a:rPr dirty="0"/>
              <a:t> </a:t>
            </a:r>
            <a:r>
              <a:rPr dirty="0" err="1"/>
              <a:t>feil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upresise</a:t>
            </a:r>
            <a:r>
              <a:rPr dirty="0"/>
              <a:t> </a:t>
            </a:r>
            <a:r>
              <a:rPr dirty="0" err="1"/>
              <a:t>svar</a:t>
            </a:r>
            <a:endParaRPr dirty="0"/>
          </a:p>
          <a:p>
            <a:r>
              <a:rPr dirty="0"/>
              <a:t>- Ikke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sensitiv</a:t>
            </a:r>
            <a:r>
              <a:rPr dirty="0"/>
              <a:t> </a:t>
            </a:r>
            <a:r>
              <a:rPr dirty="0" err="1"/>
              <a:t>informasjon</a:t>
            </a:r>
            <a:r>
              <a:rPr dirty="0"/>
              <a:t> (</a:t>
            </a:r>
            <a:r>
              <a:rPr dirty="0" err="1"/>
              <a:t>gratisversjonen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bruke</a:t>
            </a:r>
            <a:r>
              <a:rPr dirty="0"/>
              <a:t> </a:t>
            </a:r>
            <a:r>
              <a:rPr dirty="0" err="1"/>
              <a:t>dataene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å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modellen</a:t>
            </a:r>
            <a:r>
              <a:rPr dirty="0"/>
              <a:t>)</a:t>
            </a:r>
          </a:p>
          <a:p>
            <a:r>
              <a:rPr dirty="0"/>
              <a:t>- Det er et </a:t>
            </a:r>
            <a:r>
              <a:rPr dirty="0" err="1"/>
              <a:t>verktøy</a:t>
            </a:r>
            <a:r>
              <a:rPr dirty="0"/>
              <a:t> – DU </a:t>
            </a:r>
            <a:r>
              <a:rPr dirty="0" err="1"/>
              <a:t>bestemmer</a:t>
            </a:r>
            <a:r>
              <a:rPr dirty="0"/>
              <a:t> </a:t>
            </a:r>
            <a:r>
              <a:rPr dirty="0" err="1"/>
              <a:t>hvordan</a:t>
            </a:r>
            <a:r>
              <a:rPr dirty="0"/>
              <a:t> det </a:t>
            </a:r>
            <a:r>
              <a:rPr dirty="0" err="1"/>
              <a:t>brukes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Klar for neste steg?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neste modul lærer du hvordan du oppretter en bruker og prøver ChatGPT selv.</a:t>
            </a:r>
          </a:p>
          <a:p>
            <a:r>
              <a:t>Der får du også noen enkle oppgaver å teste direkte i praksis.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367</Words>
  <Application>Microsoft Office PowerPoint</Application>
  <PresentationFormat>Skjermfremvisning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Modul 1 – Hva er AI og ChatGPT</vt:lpstr>
      <vt:lpstr>1. Velkommen</vt:lpstr>
      <vt:lpstr>2. Hva er kunstig intelligens (AI)?</vt:lpstr>
      <vt:lpstr>3. Hva er ChatGPT?</vt:lpstr>
      <vt:lpstr>4. Hvordan fungerer det?</vt:lpstr>
      <vt:lpstr>5. Er det farlig?</vt:lpstr>
      <vt:lpstr>📌 Klar for neste steg?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 Sørqvist</dc:creator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2025-06-27T07:15:34Z</dcterms:modified>
  <cp:category/>
</cp:coreProperties>
</file>