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5B9BF0-8A10-40E0-91B4-5E74DD8A7A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4021DB-BAF8-4209-BDD4-CB0F17979406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- Gå til https://chat.openai.com</a:t>
          </a:r>
          <a:endParaRPr lang="en-US" dirty="0"/>
        </a:p>
      </dgm:t>
    </dgm:pt>
    <dgm:pt modelId="{9AAF825C-3E46-44F5-AECF-E177EB5A6DE3}" type="parTrans" cxnId="{0DCE57B2-AB16-4A61-A75E-9A114A8415DD}">
      <dgm:prSet/>
      <dgm:spPr/>
      <dgm:t>
        <a:bodyPr/>
        <a:lstStyle/>
        <a:p>
          <a:endParaRPr lang="en-US"/>
        </a:p>
      </dgm:t>
    </dgm:pt>
    <dgm:pt modelId="{E5E86475-4501-4767-9387-827526BE5420}" type="sibTrans" cxnId="{0DCE57B2-AB16-4A61-A75E-9A114A8415DD}">
      <dgm:prSet/>
      <dgm:spPr/>
      <dgm:t>
        <a:bodyPr/>
        <a:lstStyle/>
        <a:p>
          <a:endParaRPr lang="en-US"/>
        </a:p>
      </dgm:t>
    </dgm:pt>
    <dgm:pt modelId="{3ED4CFF5-DDE6-4789-846B-4A9A7C92C2D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- Registrer deg med e-post eller Google-konto</a:t>
          </a:r>
          <a:endParaRPr lang="en-US" dirty="0"/>
        </a:p>
      </dgm:t>
    </dgm:pt>
    <dgm:pt modelId="{880CBCA2-FCB1-4AEA-988D-2D6F018B80B6}" type="parTrans" cxnId="{2B2FE37C-B832-41C3-BE80-81E1747F149E}">
      <dgm:prSet/>
      <dgm:spPr/>
      <dgm:t>
        <a:bodyPr/>
        <a:lstStyle/>
        <a:p>
          <a:endParaRPr lang="en-US"/>
        </a:p>
      </dgm:t>
    </dgm:pt>
    <dgm:pt modelId="{585AFFA6-FAB8-4FFD-B099-8B819E6747BE}" type="sibTrans" cxnId="{2B2FE37C-B832-41C3-BE80-81E1747F149E}">
      <dgm:prSet/>
      <dgm:spPr/>
      <dgm:t>
        <a:bodyPr/>
        <a:lstStyle/>
        <a:p>
          <a:endParaRPr lang="en-US"/>
        </a:p>
      </dgm:t>
    </dgm:pt>
    <dgm:pt modelId="{C6BAD1C9-D1C2-4349-8A66-8A2F676C81BC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- Logg inn og du ser et enkelt tekstfelt – dette er hvor du skriver</a:t>
          </a:r>
          <a:endParaRPr lang="en-US"/>
        </a:p>
      </dgm:t>
    </dgm:pt>
    <dgm:pt modelId="{938CF6CB-C313-46FE-8B43-241FD485EBF0}" type="parTrans" cxnId="{BF4C7A6D-6FCA-4927-B863-D8C167D8F133}">
      <dgm:prSet/>
      <dgm:spPr/>
      <dgm:t>
        <a:bodyPr/>
        <a:lstStyle/>
        <a:p>
          <a:endParaRPr lang="en-US"/>
        </a:p>
      </dgm:t>
    </dgm:pt>
    <dgm:pt modelId="{2B7CB7BF-27E6-42D7-84A6-38314F1D46F3}" type="sibTrans" cxnId="{BF4C7A6D-6FCA-4927-B863-D8C167D8F133}">
      <dgm:prSet/>
      <dgm:spPr/>
      <dgm:t>
        <a:bodyPr/>
        <a:lstStyle/>
        <a:p>
          <a:endParaRPr lang="en-US"/>
        </a:p>
      </dgm:t>
    </dgm:pt>
    <dgm:pt modelId="{C8D69E22-D38C-4FFA-99A3-8C590E2931F4}" type="pres">
      <dgm:prSet presAssocID="{EE5B9BF0-8A10-40E0-91B4-5E74DD8A7A27}" presName="root" presStyleCnt="0">
        <dgm:presLayoutVars>
          <dgm:dir/>
          <dgm:resizeHandles val="exact"/>
        </dgm:presLayoutVars>
      </dgm:prSet>
      <dgm:spPr/>
    </dgm:pt>
    <dgm:pt modelId="{85668D46-9429-4161-8D36-BAB4089DB2D6}" type="pres">
      <dgm:prSet presAssocID="{9A4021DB-BAF8-4209-BDD4-CB0F17979406}" presName="compNode" presStyleCnt="0"/>
      <dgm:spPr/>
    </dgm:pt>
    <dgm:pt modelId="{6BDFBFD6-9FCF-4C8B-A971-1311E4F4045D}" type="pres">
      <dgm:prSet presAssocID="{9A4021DB-BAF8-4209-BDD4-CB0F17979406}" presName="bgRect" presStyleLbl="bgShp" presStyleIdx="0" presStyleCnt="3"/>
      <dgm:spPr/>
    </dgm:pt>
    <dgm:pt modelId="{176F57D4-B890-4A39-9315-8CC6696AB49A}" type="pres">
      <dgm:prSet presAssocID="{9A4021DB-BAF8-4209-BDD4-CB0F179794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ør"/>
        </a:ext>
      </dgm:extLst>
    </dgm:pt>
    <dgm:pt modelId="{98F18580-F39E-4F65-B1BC-BA44D74C192A}" type="pres">
      <dgm:prSet presAssocID="{9A4021DB-BAF8-4209-BDD4-CB0F17979406}" presName="spaceRect" presStyleCnt="0"/>
      <dgm:spPr/>
    </dgm:pt>
    <dgm:pt modelId="{FBB30C2E-BBB6-4AE6-8667-384FC188AE84}" type="pres">
      <dgm:prSet presAssocID="{9A4021DB-BAF8-4209-BDD4-CB0F17979406}" presName="parTx" presStyleLbl="revTx" presStyleIdx="0" presStyleCnt="3">
        <dgm:presLayoutVars>
          <dgm:chMax val="0"/>
          <dgm:chPref val="0"/>
        </dgm:presLayoutVars>
      </dgm:prSet>
      <dgm:spPr/>
    </dgm:pt>
    <dgm:pt modelId="{A3F5E431-A33E-4FC1-B3A6-9CE2DE3E18F3}" type="pres">
      <dgm:prSet presAssocID="{E5E86475-4501-4767-9387-827526BE5420}" presName="sibTrans" presStyleCnt="0"/>
      <dgm:spPr/>
    </dgm:pt>
    <dgm:pt modelId="{68E00052-7296-46D3-9046-2FF80DC8977D}" type="pres">
      <dgm:prSet presAssocID="{3ED4CFF5-DDE6-4789-846B-4A9A7C92C2D1}" presName="compNode" presStyleCnt="0"/>
      <dgm:spPr/>
    </dgm:pt>
    <dgm:pt modelId="{752DC50F-2E5E-4BA0-95B2-CD12444104F2}" type="pres">
      <dgm:prSet presAssocID="{3ED4CFF5-DDE6-4789-846B-4A9A7C92C2D1}" presName="bgRect" presStyleLbl="bgShp" presStyleIdx="1" presStyleCnt="3"/>
      <dgm:spPr/>
    </dgm:pt>
    <dgm:pt modelId="{83BF8891-0849-4C17-B59A-DEF6E42CDC9B}" type="pres">
      <dgm:prSet presAssocID="{3ED4CFF5-DDE6-4789-846B-4A9A7C92C2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nvolutt"/>
        </a:ext>
      </dgm:extLst>
    </dgm:pt>
    <dgm:pt modelId="{581D940E-153F-44FA-9C03-011D51C79BF5}" type="pres">
      <dgm:prSet presAssocID="{3ED4CFF5-DDE6-4789-846B-4A9A7C92C2D1}" presName="spaceRect" presStyleCnt="0"/>
      <dgm:spPr/>
    </dgm:pt>
    <dgm:pt modelId="{EAC29599-CDC8-48B9-971C-5FA485BA881B}" type="pres">
      <dgm:prSet presAssocID="{3ED4CFF5-DDE6-4789-846B-4A9A7C92C2D1}" presName="parTx" presStyleLbl="revTx" presStyleIdx="1" presStyleCnt="3">
        <dgm:presLayoutVars>
          <dgm:chMax val="0"/>
          <dgm:chPref val="0"/>
        </dgm:presLayoutVars>
      </dgm:prSet>
      <dgm:spPr/>
    </dgm:pt>
    <dgm:pt modelId="{41339566-AD6B-4D1A-B565-F79885D28D8B}" type="pres">
      <dgm:prSet presAssocID="{585AFFA6-FAB8-4FFD-B099-8B819E6747BE}" presName="sibTrans" presStyleCnt="0"/>
      <dgm:spPr/>
    </dgm:pt>
    <dgm:pt modelId="{FE057752-DBE4-4B7C-BBDB-38188A698F36}" type="pres">
      <dgm:prSet presAssocID="{C6BAD1C9-D1C2-4349-8A66-8A2F676C81BC}" presName="compNode" presStyleCnt="0"/>
      <dgm:spPr/>
    </dgm:pt>
    <dgm:pt modelId="{5BD834DD-D271-4769-9266-BA92C1CE5B8B}" type="pres">
      <dgm:prSet presAssocID="{C6BAD1C9-D1C2-4349-8A66-8A2F676C81BC}" presName="bgRect" presStyleLbl="bgShp" presStyleIdx="2" presStyleCnt="3"/>
      <dgm:spPr/>
    </dgm:pt>
    <dgm:pt modelId="{A0616A16-FECD-4B02-93D0-EBA4821339E6}" type="pres">
      <dgm:prSet presAssocID="{C6BAD1C9-D1C2-4349-8A66-8A2F676C81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2A44EB7-FE9F-4BB8-B0E7-A76A3ADE8501}" type="pres">
      <dgm:prSet presAssocID="{C6BAD1C9-D1C2-4349-8A66-8A2F676C81BC}" presName="spaceRect" presStyleCnt="0"/>
      <dgm:spPr/>
    </dgm:pt>
    <dgm:pt modelId="{37DCBC30-B171-4BB4-854B-5EBF15912440}" type="pres">
      <dgm:prSet presAssocID="{C6BAD1C9-D1C2-4349-8A66-8A2F676C81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EFE826B-48BD-44EE-8935-752EA2FF289F}" type="presOf" srcId="{EE5B9BF0-8A10-40E0-91B4-5E74DD8A7A27}" destId="{C8D69E22-D38C-4FFA-99A3-8C590E2931F4}" srcOrd="0" destOrd="0" presId="urn:microsoft.com/office/officeart/2018/2/layout/IconVerticalSolidList"/>
    <dgm:cxn modelId="{BF4C7A6D-6FCA-4927-B863-D8C167D8F133}" srcId="{EE5B9BF0-8A10-40E0-91B4-5E74DD8A7A27}" destId="{C6BAD1C9-D1C2-4349-8A66-8A2F676C81BC}" srcOrd="2" destOrd="0" parTransId="{938CF6CB-C313-46FE-8B43-241FD485EBF0}" sibTransId="{2B7CB7BF-27E6-42D7-84A6-38314F1D46F3}"/>
    <dgm:cxn modelId="{285E3F78-EB18-490C-933F-3CECD3290C81}" type="presOf" srcId="{C6BAD1C9-D1C2-4349-8A66-8A2F676C81BC}" destId="{37DCBC30-B171-4BB4-854B-5EBF15912440}" srcOrd="0" destOrd="0" presId="urn:microsoft.com/office/officeart/2018/2/layout/IconVerticalSolidList"/>
    <dgm:cxn modelId="{2B2FE37C-B832-41C3-BE80-81E1747F149E}" srcId="{EE5B9BF0-8A10-40E0-91B4-5E74DD8A7A27}" destId="{3ED4CFF5-DDE6-4789-846B-4A9A7C92C2D1}" srcOrd="1" destOrd="0" parTransId="{880CBCA2-FCB1-4AEA-988D-2D6F018B80B6}" sibTransId="{585AFFA6-FAB8-4FFD-B099-8B819E6747BE}"/>
    <dgm:cxn modelId="{0DCE57B2-AB16-4A61-A75E-9A114A8415DD}" srcId="{EE5B9BF0-8A10-40E0-91B4-5E74DD8A7A27}" destId="{9A4021DB-BAF8-4209-BDD4-CB0F17979406}" srcOrd="0" destOrd="0" parTransId="{9AAF825C-3E46-44F5-AECF-E177EB5A6DE3}" sibTransId="{E5E86475-4501-4767-9387-827526BE5420}"/>
    <dgm:cxn modelId="{B2A47CE2-156E-4785-AD83-C7EEA76043A8}" type="presOf" srcId="{9A4021DB-BAF8-4209-BDD4-CB0F17979406}" destId="{FBB30C2E-BBB6-4AE6-8667-384FC188AE84}" srcOrd="0" destOrd="0" presId="urn:microsoft.com/office/officeart/2018/2/layout/IconVerticalSolidList"/>
    <dgm:cxn modelId="{5FB6DDEB-BA55-4B7D-898F-F98080B92A72}" type="presOf" srcId="{3ED4CFF5-DDE6-4789-846B-4A9A7C92C2D1}" destId="{EAC29599-CDC8-48B9-971C-5FA485BA881B}" srcOrd="0" destOrd="0" presId="urn:microsoft.com/office/officeart/2018/2/layout/IconVerticalSolidList"/>
    <dgm:cxn modelId="{C9F2696C-D8D6-44B6-AF66-1F223D59222D}" type="presParOf" srcId="{C8D69E22-D38C-4FFA-99A3-8C590E2931F4}" destId="{85668D46-9429-4161-8D36-BAB4089DB2D6}" srcOrd="0" destOrd="0" presId="urn:microsoft.com/office/officeart/2018/2/layout/IconVerticalSolidList"/>
    <dgm:cxn modelId="{1DFCECA5-6C04-432F-A596-17B0E4E58D5F}" type="presParOf" srcId="{85668D46-9429-4161-8D36-BAB4089DB2D6}" destId="{6BDFBFD6-9FCF-4C8B-A971-1311E4F4045D}" srcOrd="0" destOrd="0" presId="urn:microsoft.com/office/officeart/2018/2/layout/IconVerticalSolidList"/>
    <dgm:cxn modelId="{E71056C2-B22D-4EFC-AC63-BF64560374CC}" type="presParOf" srcId="{85668D46-9429-4161-8D36-BAB4089DB2D6}" destId="{176F57D4-B890-4A39-9315-8CC6696AB49A}" srcOrd="1" destOrd="0" presId="urn:microsoft.com/office/officeart/2018/2/layout/IconVerticalSolidList"/>
    <dgm:cxn modelId="{13A53ADE-0E5E-4683-A682-E13C367546F2}" type="presParOf" srcId="{85668D46-9429-4161-8D36-BAB4089DB2D6}" destId="{98F18580-F39E-4F65-B1BC-BA44D74C192A}" srcOrd="2" destOrd="0" presId="urn:microsoft.com/office/officeart/2018/2/layout/IconVerticalSolidList"/>
    <dgm:cxn modelId="{B9ABF598-E7EC-417B-AF59-4C4A5F1D8C8D}" type="presParOf" srcId="{85668D46-9429-4161-8D36-BAB4089DB2D6}" destId="{FBB30C2E-BBB6-4AE6-8667-384FC188AE84}" srcOrd="3" destOrd="0" presId="urn:microsoft.com/office/officeart/2018/2/layout/IconVerticalSolidList"/>
    <dgm:cxn modelId="{CAB9BBB7-3D24-4CA2-A17F-F21D26AEEC17}" type="presParOf" srcId="{C8D69E22-D38C-4FFA-99A3-8C590E2931F4}" destId="{A3F5E431-A33E-4FC1-B3A6-9CE2DE3E18F3}" srcOrd="1" destOrd="0" presId="urn:microsoft.com/office/officeart/2018/2/layout/IconVerticalSolidList"/>
    <dgm:cxn modelId="{48099231-4E75-4903-A777-B763359AB8A0}" type="presParOf" srcId="{C8D69E22-D38C-4FFA-99A3-8C590E2931F4}" destId="{68E00052-7296-46D3-9046-2FF80DC8977D}" srcOrd="2" destOrd="0" presId="urn:microsoft.com/office/officeart/2018/2/layout/IconVerticalSolidList"/>
    <dgm:cxn modelId="{5B89B22B-A296-4423-B004-8362E7FAA095}" type="presParOf" srcId="{68E00052-7296-46D3-9046-2FF80DC8977D}" destId="{752DC50F-2E5E-4BA0-95B2-CD12444104F2}" srcOrd="0" destOrd="0" presId="urn:microsoft.com/office/officeart/2018/2/layout/IconVerticalSolidList"/>
    <dgm:cxn modelId="{09F7B52D-7AC2-40F0-874B-C72BC47709A5}" type="presParOf" srcId="{68E00052-7296-46D3-9046-2FF80DC8977D}" destId="{83BF8891-0849-4C17-B59A-DEF6E42CDC9B}" srcOrd="1" destOrd="0" presId="urn:microsoft.com/office/officeart/2018/2/layout/IconVerticalSolidList"/>
    <dgm:cxn modelId="{9703DBD3-EE7E-42D4-B7AC-D90B183CEF14}" type="presParOf" srcId="{68E00052-7296-46D3-9046-2FF80DC8977D}" destId="{581D940E-153F-44FA-9C03-011D51C79BF5}" srcOrd="2" destOrd="0" presId="urn:microsoft.com/office/officeart/2018/2/layout/IconVerticalSolidList"/>
    <dgm:cxn modelId="{1F951180-8192-4A40-A931-3FFBE8C639DC}" type="presParOf" srcId="{68E00052-7296-46D3-9046-2FF80DC8977D}" destId="{EAC29599-CDC8-48B9-971C-5FA485BA881B}" srcOrd="3" destOrd="0" presId="urn:microsoft.com/office/officeart/2018/2/layout/IconVerticalSolidList"/>
    <dgm:cxn modelId="{E1EAE8DD-151A-412F-8FB1-3F8D81025B7F}" type="presParOf" srcId="{C8D69E22-D38C-4FFA-99A3-8C590E2931F4}" destId="{41339566-AD6B-4D1A-B565-F79885D28D8B}" srcOrd="3" destOrd="0" presId="urn:microsoft.com/office/officeart/2018/2/layout/IconVerticalSolidList"/>
    <dgm:cxn modelId="{CCC643CD-844C-43D7-A249-3F28F1FDBF2A}" type="presParOf" srcId="{C8D69E22-D38C-4FFA-99A3-8C590E2931F4}" destId="{FE057752-DBE4-4B7C-BBDB-38188A698F36}" srcOrd="4" destOrd="0" presId="urn:microsoft.com/office/officeart/2018/2/layout/IconVerticalSolidList"/>
    <dgm:cxn modelId="{B13E9DB0-8BD5-4790-B8A6-F40F6DA5EEB7}" type="presParOf" srcId="{FE057752-DBE4-4B7C-BBDB-38188A698F36}" destId="{5BD834DD-D271-4769-9266-BA92C1CE5B8B}" srcOrd="0" destOrd="0" presId="urn:microsoft.com/office/officeart/2018/2/layout/IconVerticalSolidList"/>
    <dgm:cxn modelId="{98F5EC12-1060-4E3F-B7EC-596FDB64C315}" type="presParOf" srcId="{FE057752-DBE4-4B7C-BBDB-38188A698F36}" destId="{A0616A16-FECD-4B02-93D0-EBA4821339E6}" srcOrd="1" destOrd="0" presId="urn:microsoft.com/office/officeart/2018/2/layout/IconVerticalSolidList"/>
    <dgm:cxn modelId="{D6981689-62BB-4521-BEDD-99277CBD9705}" type="presParOf" srcId="{FE057752-DBE4-4B7C-BBDB-38188A698F36}" destId="{B2A44EB7-FE9F-4BB8-B0E7-A76A3ADE8501}" srcOrd="2" destOrd="0" presId="urn:microsoft.com/office/officeart/2018/2/layout/IconVerticalSolidList"/>
    <dgm:cxn modelId="{4A60902A-5A8F-46AE-93C9-F6BD2935BD87}" type="presParOf" srcId="{FE057752-DBE4-4B7C-BBDB-38188A698F36}" destId="{37DCBC30-B171-4BB4-854B-5EBF159124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FBFD6-9FCF-4C8B-A971-1311E4F4045D}">
      <dsp:nvSpPr>
        <dsp:cNvPr id="0" name=""/>
        <dsp:cNvSpPr/>
      </dsp:nvSpPr>
      <dsp:spPr>
        <a:xfrm>
          <a:off x="0" y="437"/>
          <a:ext cx="7429499" cy="10239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F57D4-B890-4A39-9315-8CC6696AB49A}">
      <dsp:nvSpPr>
        <dsp:cNvPr id="0" name=""/>
        <dsp:cNvSpPr/>
      </dsp:nvSpPr>
      <dsp:spPr>
        <a:xfrm>
          <a:off x="309757" y="230835"/>
          <a:ext cx="563196" cy="563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30C2E-BBB6-4AE6-8667-384FC188AE84}">
      <dsp:nvSpPr>
        <dsp:cNvPr id="0" name=""/>
        <dsp:cNvSpPr/>
      </dsp:nvSpPr>
      <dsp:spPr>
        <a:xfrm>
          <a:off x="1182711" y="437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 dirty="0"/>
            <a:t>- Gå til https://chat.openai.com</a:t>
          </a:r>
          <a:endParaRPr lang="en-US" sz="2500" kern="1200" dirty="0"/>
        </a:p>
      </dsp:txBody>
      <dsp:txXfrm>
        <a:off x="1182711" y="437"/>
        <a:ext cx="6246787" cy="1023992"/>
      </dsp:txXfrm>
    </dsp:sp>
    <dsp:sp modelId="{752DC50F-2E5E-4BA0-95B2-CD12444104F2}">
      <dsp:nvSpPr>
        <dsp:cNvPr id="0" name=""/>
        <dsp:cNvSpPr/>
      </dsp:nvSpPr>
      <dsp:spPr>
        <a:xfrm>
          <a:off x="0" y="1280428"/>
          <a:ext cx="7429499" cy="10239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F8891-0849-4C17-B59A-DEF6E42CDC9B}">
      <dsp:nvSpPr>
        <dsp:cNvPr id="0" name=""/>
        <dsp:cNvSpPr/>
      </dsp:nvSpPr>
      <dsp:spPr>
        <a:xfrm>
          <a:off x="309757" y="1510826"/>
          <a:ext cx="563196" cy="563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29599-CDC8-48B9-971C-5FA485BA881B}">
      <dsp:nvSpPr>
        <dsp:cNvPr id="0" name=""/>
        <dsp:cNvSpPr/>
      </dsp:nvSpPr>
      <dsp:spPr>
        <a:xfrm>
          <a:off x="1182711" y="1280428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 dirty="0"/>
            <a:t>- Registrer deg med e-post eller Google-konto</a:t>
          </a:r>
          <a:endParaRPr lang="en-US" sz="2500" kern="1200" dirty="0"/>
        </a:p>
      </dsp:txBody>
      <dsp:txXfrm>
        <a:off x="1182711" y="1280428"/>
        <a:ext cx="6246787" cy="1023992"/>
      </dsp:txXfrm>
    </dsp:sp>
    <dsp:sp modelId="{5BD834DD-D271-4769-9266-BA92C1CE5B8B}">
      <dsp:nvSpPr>
        <dsp:cNvPr id="0" name=""/>
        <dsp:cNvSpPr/>
      </dsp:nvSpPr>
      <dsp:spPr>
        <a:xfrm>
          <a:off x="0" y="2560419"/>
          <a:ext cx="7429499" cy="10239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16A16-FECD-4B02-93D0-EBA4821339E6}">
      <dsp:nvSpPr>
        <dsp:cNvPr id="0" name=""/>
        <dsp:cNvSpPr/>
      </dsp:nvSpPr>
      <dsp:spPr>
        <a:xfrm>
          <a:off x="309757" y="2790817"/>
          <a:ext cx="563196" cy="563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CBC30-B171-4BB4-854B-5EBF15912440}">
      <dsp:nvSpPr>
        <dsp:cNvPr id="0" name=""/>
        <dsp:cNvSpPr/>
      </dsp:nvSpPr>
      <dsp:spPr>
        <a:xfrm>
          <a:off x="1182711" y="2560419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- Logg inn og du ser et enkelt tekstfelt – dette er hvor du skriver</a:t>
          </a:r>
          <a:endParaRPr lang="en-US" sz="2500" kern="1200"/>
        </a:p>
      </dsp:txBody>
      <dsp:txXfrm>
        <a:off x="1182711" y="2560419"/>
        <a:ext cx="6246787" cy="1023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264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02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6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4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13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0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4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6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2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60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7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0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3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4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5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6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6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7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8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0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2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3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4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5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6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7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8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9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0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1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2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3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4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5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6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7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8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9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0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 useBgFill="1">
        <p:nvSpPr>
          <p:cNvPr id="181" name="Rectangle 65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82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4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5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9525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34" y="1122363"/>
            <a:ext cx="3395947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 spc="-300" dirty="0"/>
              <a:t>Modul 2  Kom </a:t>
            </a:r>
            <a:r>
              <a:rPr lang="en-US" sz="5200" spc="-300" dirty="0" err="1"/>
              <a:t>i</a:t>
            </a:r>
            <a:r>
              <a:rPr lang="en-US" sz="5200" spc="-300" dirty="0"/>
              <a:t> gang med ChatGPT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723" y="1122363"/>
            <a:ext cx="2112276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100" cap="all" dirty="0">
                <a:solidFill>
                  <a:schemeClr val="tx2"/>
                </a:solidFill>
              </a:rPr>
              <a:t>Del av </a:t>
            </a:r>
            <a:r>
              <a:rPr lang="en-US" sz="2100" cap="all" dirty="0" err="1">
                <a:solidFill>
                  <a:schemeClr val="tx2"/>
                </a:solidFill>
              </a:rPr>
              <a:t>kurset</a:t>
            </a:r>
            <a:r>
              <a:rPr lang="en-US" sz="2100" cap="all" dirty="0">
                <a:solidFill>
                  <a:schemeClr val="tx2"/>
                </a:solidFill>
              </a:rPr>
              <a:t>: Kom </a:t>
            </a:r>
            <a:r>
              <a:rPr lang="en-US" sz="2100" cap="all" dirty="0" err="1">
                <a:solidFill>
                  <a:schemeClr val="tx2"/>
                </a:solidFill>
              </a:rPr>
              <a:t>i</a:t>
            </a:r>
            <a:r>
              <a:rPr lang="en-US" sz="2100" cap="all" dirty="0">
                <a:solidFill>
                  <a:schemeClr val="tx2"/>
                </a:solidFill>
              </a:rPr>
              <a:t> gang med ChatGPT </a:t>
            </a:r>
            <a:r>
              <a:rPr lang="en-US" sz="2100" cap="all" dirty="0" err="1">
                <a:solidFill>
                  <a:schemeClr val="tx2"/>
                </a:solidFill>
              </a:rPr>
              <a:t>og</a:t>
            </a:r>
            <a:r>
              <a:rPr lang="en-US" sz="2100" cap="all" dirty="0">
                <a:solidFill>
                  <a:schemeClr val="tx2"/>
                </a:solidFill>
              </a:rPr>
              <a:t> AI-</a:t>
            </a:r>
            <a:r>
              <a:rPr lang="en-US" sz="2100" cap="all" dirty="0" err="1">
                <a:solidFill>
                  <a:schemeClr val="tx2"/>
                </a:solidFill>
              </a:rPr>
              <a:t>verktøy</a:t>
            </a:r>
            <a:endParaRPr lang="en-US" sz="2100" cap="all" dirty="0">
              <a:solidFill>
                <a:schemeClr val="tx2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502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1. Opprett bruker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1FD639-E159-2DB0-F2DB-BF01F647D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870231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Forstå</a:t>
            </a:r>
            <a:r>
              <a:rPr dirty="0"/>
              <a:t> </a:t>
            </a:r>
            <a:r>
              <a:rPr dirty="0" err="1"/>
              <a:t>grensesnittet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- </a:t>
            </a:r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tekstfeltet</a:t>
            </a:r>
            <a:endParaRPr dirty="0"/>
          </a:p>
          <a:p>
            <a:r>
              <a:rPr dirty="0"/>
              <a:t>- </a:t>
            </a:r>
            <a:r>
              <a:rPr dirty="0" err="1"/>
              <a:t>Trykk</a:t>
            </a:r>
            <a:r>
              <a:rPr dirty="0"/>
              <a:t> "Enter" for å </a:t>
            </a:r>
            <a:r>
              <a:rPr dirty="0" err="1"/>
              <a:t>få</a:t>
            </a:r>
            <a:r>
              <a:rPr dirty="0"/>
              <a:t> </a:t>
            </a:r>
            <a:r>
              <a:rPr dirty="0" err="1"/>
              <a:t>svar</a:t>
            </a:r>
            <a:endParaRPr dirty="0"/>
          </a:p>
          <a:p>
            <a:r>
              <a:rPr dirty="0"/>
              <a:t>- ChatGPT </a:t>
            </a:r>
            <a:r>
              <a:rPr dirty="0" err="1"/>
              <a:t>svarer</a:t>
            </a:r>
            <a:r>
              <a:rPr dirty="0"/>
              <a:t> med </a:t>
            </a:r>
            <a:r>
              <a:rPr dirty="0" err="1"/>
              <a:t>sammenhengende</a:t>
            </a:r>
            <a:r>
              <a:rPr dirty="0"/>
              <a:t> </a:t>
            </a:r>
            <a:r>
              <a:rPr dirty="0" err="1"/>
              <a:t>tekst</a:t>
            </a:r>
            <a:endParaRPr dirty="0"/>
          </a:p>
          <a:p>
            <a:r>
              <a:rPr dirty="0"/>
              <a:t>- Du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stille</a:t>
            </a:r>
            <a:r>
              <a:rPr dirty="0"/>
              <a:t> </a:t>
            </a:r>
            <a:r>
              <a:rPr dirty="0" err="1"/>
              <a:t>oppfølgingsspørsmål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samme</a:t>
            </a:r>
            <a:r>
              <a:rPr dirty="0"/>
              <a:t> </a:t>
            </a:r>
            <a:r>
              <a:rPr dirty="0" err="1"/>
              <a:t>samtale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Enkle eksempler du kan prøve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- “Lag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middagsplan</a:t>
            </a:r>
            <a:r>
              <a:rPr dirty="0"/>
              <a:t> for </a:t>
            </a:r>
            <a:r>
              <a:rPr dirty="0" err="1"/>
              <a:t>uken</a:t>
            </a:r>
            <a:r>
              <a:rPr dirty="0"/>
              <a:t>”</a:t>
            </a:r>
          </a:p>
          <a:p>
            <a:r>
              <a:rPr dirty="0"/>
              <a:t>- “</a:t>
            </a:r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høflig</a:t>
            </a:r>
            <a:r>
              <a:rPr dirty="0"/>
              <a:t> e-post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sjefen</a:t>
            </a:r>
            <a:r>
              <a:rPr dirty="0"/>
              <a:t> min”</a:t>
            </a:r>
          </a:p>
          <a:p>
            <a:r>
              <a:rPr dirty="0"/>
              <a:t>- “Gi meg 5 </a:t>
            </a:r>
            <a:r>
              <a:rPr dirty="0" err="1"/>
              <a:t>forslag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navn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hund”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Tips til god bruk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- </a:t>
            </a:r>
            <a:r>
              <a:rPr dirty="0" err="1"/>
              <a:t>Vær</a:t>
            </a:r>
            <a:r>
              <a:rPr dirty="0"/>
              <a:t> </a:t>
            </a:r>
            <a:r>
              <a:rPr dirty="0" err="1"/>
              <a:t>tydelig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spørsmålene</a:t>
            </a:r>
            <a:r>
              <a:rPr dirty="0"/>
              <a:t> dine</a:t>
            </a:r>
          </a:p>
          <a:p>
            <a:r>
              <a:rPr dirty="0"/>
              <a:t>- Du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spesifisere</a:t>
            </a:r>
            <a:r>
              <a:rPr dirty="0"/>
              <a:t> </a:t>
            </a:r>
            <a:r>
              <a:rPr dirty="0" err="1"/>
              <a:t>stil</a:t>
            </a:r>
            <a:r>
              <a:rPr dirty="0"/>
              <a:t>, </a:t>
            </a:r>
            <a:r>
              <a:rPr dirty="0" err="1"/>
              <a:t>språk</a:t>
            </a:r>
            <a:r>
              <a:rPr dirty="0"/>
              <a:t>, tone </a:t>
            </a:r>
            <a:r>
              <a:rPr dirty="0" err="1"/>
              <a:t>eller</a:t>
            </a:r>
            <a:r>
              <a:rPr dirty="0"/>
              <a:t> </a:t>
            </a:r>
            <a:r>
              <a:rPr dirty="0" err="1"/>
              <a:t>målgruppe</a:t>
            </a:r>
            <a:endParaRPr dirty="0"/>
          </a:p>
          <a:p>
            <a:r>
              <a:rPr dirty="0" err="1"/>
              <a:t>f.eks</a:t>
            </a:r>
            <a:r>
              <a:rPr dirty="0"/>
              <a:t>. “</a:t>
            </a:r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kort</a:t>
            </a:r>
            <a:r>
              <a:rPr dirty="0"/>
              <a:t>, </a:t>
            </a:r>
            <a:r>
              <a:rPr dirty="0" err="1"/>
              <a:t>morsom</a:t>
            </a:r>
            <a:r>
              <a:rPr dirty="0"/>
              <a:t> Instagram-</a:t>
            </a:r>
            <a:r>
              <a:rPr dirty="0" err="1"/>
              <a:t>tekst</a:t>
            </a:r>
            <a:r>
              <a:rPr dirty="0"/>
              <a:t>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Oppgave: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 err="1"/>
              <a:t>Prøv</a:t>
            </a:r>
            <a:r>
              <a:rPr dirty="0"/>
              <a:t> å </a:t>
            </a:r>
            <a:r>
              <a:rPr dirty="0" err="1"/>
              <a:t>stille</a:t>
            </a:r>
            <a:r>
              <a:rPr dirty="0"/>
              <a:t> 3 </a:t>
            </a:r>
            <a:r>
              <a:rPr dirty="0" err="1"/>
              <a:t>spørsmål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ChatGPT </a:t>
            </a:r>
            <a:r>
              <a:rPr dirty="0" err="1"/>
              <a:t>og</a:t>
            </a:r>
            <a:r>
              <a:rPr dirty="0"/>
              <a:t> se </a:t>
            </a:r>
            <a:r>
              <a:rPr dirty="0" err="1"/>
              <a:t>hvordan</a:t>
            </a:r>
            <a:r>
              <a:rPr dirty="0"/>
              <a:t> den </a:t>
            </a:r>
            <a:r>
              <a:rPr dirty="0" err="1"/>
              <a:t>svarer</a:t>
            </a:r>
            <a:r>
              <a:rPr dirty="0"/>
              <a:t>. Test </a:t>
            </a:r>
            <a:r>
              <a:rPr dirty="0" err="1"/>
              <a:t>både</a:t>
            </a:r>
            <a:r>
              <a:rPr dirty="0"/>
              <a:t> </a:t>
            </a:r>
            <a:r>
              <a:rPr dirty="0" err="1"/>
              <a:t>fakta</a:t>
            </a:r>
            <a:r>
              <a:rPr dirty="0"/>
              <a:t>, </a:t>
            </a:r>
            <a:r>
              <a:rPr dirty="0" err="1"/>
              <a:t>kreativitet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hjelp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tekst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Kret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t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t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Krets</Template>
  <TotalTime>7</TotalTime>
  <Words>182</Words>
  <Application>Microsoft Office PowerPoint</Application>
  <PresentationFormat>Skjermfremvisning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9" baseType="lpstr">
      <vt:lpstr>Arial</vt:lpstr>
      <vt:lpstr>Tw Cen MT</vt:lpstr>
      <vt:lpstr>Krets</vt:lpstr>
      <vt:lpstr>Modul 2  Kom i gang med ChatGPT</vt:lpstr>
      <vt:lpstr>1. Opprett bruker</vt:lpstr>
      <vt:lpstr>2. Forstå grensesnittet</vt:lpstr>
      <vt:lpstr>3. Enkle eksempler du kan prøve</vt:lpstr>
      <vt:lpstr>4. Tips til god bruk</vt:lpstr>
      <vt:lpstr>Oppgave: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Roger Sørqvist</dc:creator>
  <cp:keywords/>
  <dc:description>generated using python-pptx</dc:description>
  <cp:lastModifiedBy>Roger Sørqvist</cp:lastModifiedBy>
  <cp:revision>3</cp:revision>
  <dcterms:created xsi:type="dcterms:W3CDTF">2013-01-27T09:14:16Z</dcterms:created>
  <dcterms:modified xsi:type="dcterms:W3CDTF">2025-06-27T07:16:02Z</dcterms:modified>
  <cp:category/>
</cp:coreProperties>
</file>