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BE1A8-BF29-4B39-B1B5-BB74EE4F776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434A645-7B8E-4C1B-8173-A4933619B44E}">
      <dgm:prSet/>
      <dgm:spPr/>
      <dgm:t>
        <a:bodyPr/>
        <a:lstStyle/>
        <a:p>
          <a:r>
            <a:rPr lang="en-US"/>
            <a:t>- Hva AI og ChatGPT er</a:t>
          </a:r>
        </a:p>
      </dgm:t>
    </dgm:pt>
    <dgm:pt modelId="{72266116-6988-4053-B08C-BC9BAB8CB9E7}" type="parTrans" cxnId="{818FE2BB-ADDB-4784-BB2E-D76EAF041CFA}">
      <dgm:prSet/>
      <dgm:spPr/>
      <dgm:t>
        <a:bodyPr/>
        <a:lstStyle/>
        <a:p>
          <a:endParaRPr lang="en-US"/>
        </a:p>
      </dgm:t>
    </dgm:pt>
    <dgm:pt modelId="{B8039E72-79AC-488D-A62E-259CEAF5F640}" type="sibTrans" cxnId="{818FE2BB-ADDB-4784-BB2E-D76EAF041CFA}">
      <dgm:prSet/>
      <dgm:spPr/>
      <dgm:t>
        <a:bodyPr/>
        <a:lstStyle/>
        <a:p>
          <a:endParaRPr lang="en-US"/>
        </a:p>
      </dgm:t>
    </dgm:pt>
    <dgm:pt modelId="{A183B1FC-8BFB-44E0-8A72-1A5AC1DA8250}">
      <dgm:prSet/>
      <dgm:spPr/>
      <dgm:t>
        <a:bodyPr/>
        <a:lstStyle/>
        <a:p>
          <a:r>
            <a:rPr lang="en-US"/>
            <a:t>- Hvordan bruke det i hverdagen og på jobb</a:t>
          </a:r>
        </a:p>
      </dgm:t>
    </dgm:pt>
    <dgm:pt modelId="{BCB750D1-783D-4894-8604-17B2F3D406EE}" type="parTrans" cxnId="{B5D5187C-52A3-4889-98C9-9D5C01AB9375}">
      <dgm:prSet/>
      <dgm:spPr/>
      <dgm:t>
        <a:bodyPr/>
        <a:lstStyle/>
        <a:p>
          <a:endParaRPr lang="en-US"/>
        </a:p>
      </dgm:t>
    </dgm:pt>
    <dgm:pt modelId="{41277384-7633-46CD-B969-39993116D14E}" type="sibTrans" cxnId="{B5D5187C-52A3-4889-98C9-9D5C01AB9375}">
      <dgm:prSet/>
      <dgm:spPr/>
      <dgm:t>
        <a:bodyPr/>
        <a:lstStyle/>
        <a:p>
          <a:endParaRPr lang="en-US"/>
        </a:p>
      </dgm:t>
    </dgm:pt>
    <dgm:pt modelId="{CD05CE2E-0201-482F-80DC-3DA3CBF5CB8A}">
      <dgm:prSet/>
      <dgm:spPr/>
      <dgm:t>
        <a:bodyPr/>
        <a:lstStyle/>
        <a:p>
          <a:r>
            <a:rPr lang="en-US"/>
            <a:t>- Hvordan skrive gode prompts</a:t>
          </a:r>
        </a:p>
      </dgm:t>
    </dgm:pt>
    <dgm:pt modelId="{1F93D79F-20C9-4E3F-BF9A-D44BB5C14EB5}" type="parTrans" cxnId="{9DBBE062-3378-42BF-991E-6B336A4CDC9D}">
      <dgm:prSet/>
      <dgm:spPr/>
      <dgm:t>
        <a:bodyPr/>
        <a:lstStyle/>
        <a:p>
          <a:endParaRPr lang="en-US"/>
        </a:p>
      </dgm:t>
    </dgm:pt>
    <dgm:pt modelId="{C4B0653F-DBFC-40D7-9D04-6155B3E89582}" type="sibTrans" cxnId="{9DBBE062-3378-42BF-991E-6B336A4CDC9D}">
      <dgm:prSet/>
      <dgm:spPr/>
      <dgm:t>
        <a:bodyPr/>
        <a:lstStyle/>
        <a:p>
          <a:endParaRPr lang="en-US"/>
        </a:p>
      </dgm:t>
    </dgm:pt>
    <dgm:pt modelId="{02E3D092-B4D2-45C0-9E03-2E167717F0CF}">
      <dgm:prSet/>
      <dgm:spPr/>
      <dgm:t>
        <a:bodyPr/>
        <a:lstStyle/>
        <a:p>
          <a:r>
            <a:rPr lang="en-US"/>
            <a:t>- At du ikke trenger teknisk bakgrunn for å bruke AI</a:t>
          </a:r>
        </a:p>
      </dgm:t>
    </dgm:pt>
    <dgm:pt modelId="{7B89944A-7CA9-4A87-B3A7-033B536902C3}" type="parTrans" cxnId="{57BA0FD8-CFE0-43F4-96CE-8CA51826202D}">
      <dgm:prSet/>
      <dgm:spPr/>
      <dgm:t>
        <a:bodyPr/>
        <a:lstStyle/>
        <a:p>
          <a:endParaRPr lang="en-US"/>
        </a:p>
      </dgm:t>
    </dgm:pt>
    <dgm:pt modelId="{E44885DB-47A1-49FB-89AE-AE8580086897}" type="sibTrans" cxnId="{57BA0FD8-CFE0-43F4-96CE-8CA51826202D}">
      <dgm:prSet/>
      <dgm:spPr/>
      <dgm:t>
        <a:bodyPr/>
        <a:lstStyle/>
        <a:p>
          <a:endParaRPr lang="en-US"/>
        </a:p>
      </dgm:t>
    </dgm:pt>
    <dgm:pt modelId="{D2939ACF-C798-4FFA-890A-EA4E57D01B08}" type="pres">
      <dgm:prSet presAssocID="{F14BE1A8-BF29-4B39-B1B5-BB74EE4F7762}" presName="linear" presStyleCnt="0">
        <dgm:presLayoutVars>
          <dgm:animLvl val="lvl"/>
          <dgm:resizeHandles val="exact"/>
        </dgm:presLayoutVars>
      </dgm:prSet>
      <dgm:spPr/>
    </dgm:pt>
    <dgm:pt modelId="{196A4414-509C-4C5B-989C-4809BD0F2D85}" type="pres">
      <dgm:prSet presAssocID="{B434A645-7B8E-4C1B-8173-A4933619B44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E149B63-7CA3-4307-AC7C-2F0E03D6B27B}" type="pres">
      <dgm:prSet presAssocID="{B8039E72-79AC-488D-A62E-259CEAF5F640}" presName="spacer" presStyleCnt="0"/>
      <dgm:spPr/>
    </dgm:pt>
    <dgm:pt modelId="{AF73574A-3FE1-4E80-8C73-32143D0578C8}" type="pres">
      <dgm:prSet presAssocID="{A183B1FC-8BFB-44E0-8A72-1A5AC1DA82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A18E8C8-3661-483A-A7DA-C2DAE94727E0}" type="pres">
      <dgm:prSet presAssocID="{41277384-7633-46CD-B969-39993116D14E}" presName="spacer" presStyleCnt="0"/>
      <dgm:spPr/>
    </dgm:pt>
    <dgm:pt modelId="{5C3D117C-0BDE-4C68-941A-D8F284E7D1E9}" type="pres">
      <dgm:prSet presAssocID="{CD05CE2E-0201-482F-80DC-3DA3CBF5CB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9259B72-455B-4754-9E13-19C1801D9C9B}" type="pres">
      <dgm:prSet presAssocID="{C4B0653F-DBFC-40D7-9D04-6155B3E89582}" presName="spacer" presStyleCnt="0"/>
      <dgm:spPr/>
    </dgm:pt>
    <dgm:pt modelId="{35116424-29A7-4B0C-AD29-02F187F668CF}" type="pres">
      <dgm:prSet presAssocID="{02E3D092-B4D2-45C0-9E03-2E167717F0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C804C25-625D-469F-A458-C23B98A5A6C5}" type="presOf" srcId="{B434A645-7B8E-4C1B-8173-A4933619B44E}" destId="{196A4414-509C-4C5B-989C-4809BD0F2D85}" srcOrd="0" destOrd="0" presId="urn:microsoft.com/office/officeart/2005/8/layout/vList2"/>
    <dgm:cxn modelId="{9DBBE062-3378-42BF-991E-6B336A4CDC9D}" srcId="{F14BE1A8-BF29-4B39-B1B5-BB74EE4F7762}" destId="{CD05CE2E-0201-482F-80DC-3DA3CBF5CB8A}" srcOrd="2" destOrd="0" parTransId="{1F93D79F-20C9-4E3F-BF9A-D44BB5C14EB5}" sibTransId="{C4B0653F-DBFC-40D7-9D04-6155B3E89582}"/>
    <dgm:cxn modelId="{69F7FF65-F88D-43AD-8B93-B8EBCAD63F66}" type="presOf" srcId="{CD05CE2E-0201-482F-80DC-3DA3CBF5CB8A}" destId="{5C3D117C-0BDE-4C68-941A-D8F284E7D1E9}" srcOrd="0" destOrd="0" presId="urn:microsoft.com/office/officeart/2005/8/layout/vList2"/>
    <dgm:cxn modelId="{33DBFF6E-1852-4C9C-BC78-6D2AC84766DD}" type="presOf" srcId="{A183B1FC-8BFB-44E0-8A72-1A5AC1DA8250}" destId="{AF73574A-3FE1-4E80-8C73-32143D0578C8}" srcOrd="0" destOrd="0" presId="urn:microsoft.com/office/officeart/2005/8/layout/vList2"/>
    <dgm:cxn modelId="{B5D5187C-52A3-4889-98C9-9D5C01AB9375}" srcId="{F14BE1A8-BF29-4B39-B1B5-BB74EE4F7762}" destId="{A183B1FC-8BFB-44E0-8A72-1A5AC1DA8250}" srcOrd="1" destOrd="0" parTransId="{BCB750D1-783D-4894-8604-17B2F3D406EE}" sibTransId="{41277384-7633-46CD-B969-39993116D14E}"/>
    <dgm:cxn modelId="{EFAD6D8F-A432-497B-A349-810D44B4820B}" type="presOf" srcId="{F14BE1A8-BF29-4B39-B1B5-BB74EE4F7762}" destId="{D2939ACF-C798-4FFA-890A-EA4E57D01B08}" srcOrd="0" destOrd="0" presId="urn:microsoft.com/office/officeart/2005/8/layout/vList2"/>
    <dgm:cxn modelId="{818FE2BB-ADDB-4784-BB2E-D76EAF041CFA}" srcId="{F14BE1A8-BF29-4B39-B1B5-BB74EE4F7762}" destId="{B434A645-7B8E-4C1B-8173-A4933619B44E}" srcOrd="0" destOrd="0" parTransId="{72266116-6988-4053-B08C-BC9BAB8CB9E7}" sibTransId="{B8039E72-79AC-488D-A62E-259CEAF5F640}"/>
    <dgm:cxn modelId="{57BA0FD8-CFE0-43F4-96CE-8CA51826202D}" srcId="{F14BE1A8-BF29-4B39-B1B5-BB74EE4F7762}" destId="{02E3D092-B4D2-45C0-9E03-2E167717F0CF}" srcOrd="3" destOrd="0" parTransId="{7B89944A-7CA9-4A87-B3A7-033B536902C3}" sibTransId="{E44885DB-47A1-49FB-89AE-AE8580086897}"/>
    <dgm:cxn modelId="{E17721E9-7B0C-4506-98A6-1A01BDE37155}" type="presOf" srcId="{02E3D092-B4D2-45C0-9E03-2E167717F0CF}" destId="{35116424-29A7-4B0C-AD29-02F187F668CF}" srcOrd="0" destOrd="0" presId="urn:microsoft.com/office/officeart/2005/8/layout/vList2"/>
    <dgm:cxn modelId="{C7B929A6-ACA4-478E-945F-8F58AFDE3CF8}" type="presParOf" srcId="{D2939ACF-C798-4FFA-890A-EA4E57D01B08}" destId="{196A4414-509C-4C5B-989C-4809BD0F2D85}" srcOrd="0" destOrd="0" presId="urn:microsoft.com/office/officeart/2005/8/layout/vList2"/>
    <dgm:cxn modelId="{5C2C6297-BB04-4F5F-BA1E-3B02192BF9F8}" type="presParOf" srcId="{D2939ACF-C798-4FFA-890A-EA4E57D01B08}" destId="{BE149B63-7CA3-4307-AC7C-2F0E03D6B27B}" srcOrd="1" destOrd="0" presId="urn:microsoft.com/office/officeart/2005/8/layout/vList2"/>
    <dgm:cxn modelId="{95B1213A-CC45-4FE0-9724-03F7D11F728F}" type="presParOf" srcId="{D2939ACF-C798-4FFA-890A-EA4E57D01B08}" destId="{AF73574A-3FE1-4E80-8C73-32143D0578C8}" srcOrd="2" destOrd="0" presId="urn:microsoft.com/office/officeart/2005/8/layout/vList2"/>
    <dgm:cxn modelId="{4A75C969-9D72-4C01-85A1-5AF0072A18BB}" type="presParOf" srcId="{D2939ACF-C798-4FFA-890A-EA4E57D01B08}" destId="{3A18E8C8-3661-483A-A7DA-C2DAE94727E0}" srcOrd="3" destOrd="0" presId="urn:microsoft.com/office/officeart/2005/8/layout/vList2"/>
    <dgm:cxn modelId="{92EAD04E-1336-4724-9831-DB9ACE3F2375}" type="presParOf" srcId="{D2939ACF-C798-4FFA-890A-EA4E57D01B08}" destId="{5C3D117C-0BDE-4C68-941A-D8F284E7D1E9}" srcOrd="4" destOrd="0" presId="urn:microsoft.com/office/officeart/2005/8/layout/vList2"/>
    <dgm:cxn modelId="{68D741CB-51B4-41BC-911B-B522E74C1E62}" type="presParOf" srcId="{D2939ACF-C798-4FFA-890A-EA4E57D01B08}" destId="{59259B72-455B-4754-9E13-19C1801D9C9B}" srcOrd="5" destOrd="0" presId="urn:microsoft.com/office/officeart/2005/8/layout/vList2"/>
    <dgm:cxn modelId="{4FBBA650-D302-47FA-BFAD-100B5B72A1A9}" type="presParOf" srcId="{D2939ACF-C798-4FFA-890A-EA4E57D01B08}" destId="{35116424-29A7-4B0C-AD29-02F187F668C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21971B-3DD6-4083-9A39-D6DA724C79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10D249-BD4E-43EB-B380-6B6CDD65C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Prøv å bruke ChatGPT i små oppgaver daglig</a:t>
          </a:r>
        </a:p>
      </dgm:t>
    </dgm:pt>
    <dgm:pt modelId="{CABCDE0B-5484-45EC-9580-FB6618DD666C}" type="parTrans" cxnId="{7B84494A-3052-4D28-9F54-28DE603FB5D3}">
      <dgm:prSet/>
      <dgm:spPr/>
      <dgm:t>
        <a:bodyPr/>
        <a:lstStyle/>
        <a:p>
          <a:endParaRPr lang="en-US"/>
        </a:p>
      </dgm:t>
    </dgm:pt>
    <dgm:pt modelId="{6E69E3D7-164E-42BA-9F0D-49E39A09FEEA}" type="sibTrans" cxnId="{7B84494A-3052-4D28-9F54-28DE603FB5D3}">
      <dgm:prSet/>
      <dgm:spPr/>
      <dgm:t>
        <a:bodyPr/>
        <a:lstStyle/>
        <a:p>
          <a:endParaRPr lang="en-US"/>
        </a:p>
      </dgm:t>
    </dgm:pt>
    <dgm:pt modelId="{31D02C88-985F-445D-8FE4-5FA58DBEC5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Utforsk Canva AI eller Notion AI videre</a:t>
          </a:r>
        </a:p>
      </dgm:t>
    </dgm:pt>
    <dgm:pt modelId="{6612DEFF-0BA4-4E67-B551-45CCA7D017F6}" type="parTrans" cxnId="{C27BA77F-D7BB-42AB-8EA5-749A06483976}">
      <dgm:prSet/>
      <dgm:spPr/>
      <dgm:t>
        <a:bodyPr/>
        <a:lstStyle/>
        <a:p>
          <a:endParaRPr lang="en-US"/>
        </a:p>
      </dgm:t>
    </dgm:pt>
    <dgm:pt modelId="{07289643-8ABA-4E83-955A-7ABB67F0442E}" type="sibTrans" cxnId="{C27BA77F-D7BB-42AB-8EA5-749A06483976}">
      <dgm:prSet/>
      <dgm:spPr/>
      <dgm:t>
        <a:bodyPr/>
        <a:lstStyle/>
        <a:p>
          <a:endParaRPr lang="en-US"/>
        </a:p>
      </dgm:t>
    </dgm:pt>
    <dgm:pt modelId="{1EA33570-F28E-4EE0-90AD-1F97EFA960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Meld deg på nyhetsbrev eller følg AI-kanaler</a:t>
          </a:r>
        </a:p>
      </dgm:t>
    </dgm:pt>
    <dgm:pt modelId="{644E60C4-37D4-4733-899E-AC05892E866E}" type="parTrans" cxnId="{B78889C8-E220-4CF3-81B6-608249E86370}">
      <dgm:prSet/>
      <dgm:spPr/>
      <dgm:t>
        <a:bodyPr/>
        <a:lstStyle/>
        <a:p>
          <a:endParaRPr lang="en-US"/>
        </a:p>
      </dgm:t>
    </dgm:pt>
    <dgm:pt modelId="{67009B61-146E-427B-8B3A-A2DE47D81E8A}" type="sibTrans" cxnId="{B78889C8-E220-4CF3-81B6-608249E86370}">
      <dgm:prSet/>
      <dgm:spPr/>
      <dgm:t>
        <a:bodyPr/>
        <a:lstStyle/>
        <a:p>
          <a:endParaRPr lang="en-US"/>
        </a:p>
      </dgm:t>
    </dgm:pt>
    <dgm:pt modelId="{985D90BA-1DD1-41E8-AAC1-268149A0C377}" type="pres">
      <dgm:prSet presAssocID="{A121971B-3DD6-4083-9A39-D6DA724C79DC}" presName="root" presStyleCnt="0">
        <dgm:presLayoutVars>
          <dgm:dir/>
          <dgm:resizeHandles val="exact"/>
        </dgm:presLayoutVars>
      </dgm:prSet>
      <dgm:spPr/>
    </dgm:pt>
    <dgm:pt modelId="{FA31D7FC-5C84-46CD-B390-1E7BDF564151}" type="pres">
      <dgm:prSet presAssocID="{DD10D249-BD4E-43EB-B380-6B6CDD65CE4A}" presName="compNode" presStyleCnt="0"/>
      <dgm:spPr/>
    </dgm:pt>
    <dgm:pt modelId="{E26B792B-6E30-435A-BB3F-A79EF54BE4A3}" type="pres">
      <dgm:prSet presAssocID="{DD10D249-BD4E-43EB-B380-6B6CDD65CE4A}" presName="bgRect" presStyleLbl="bgShp" presStyleIdx="0" presStyleCnt="3"/>
      <dgm:spPr/>
    </dgm:pt>
    <dgm:pt modelId="{BF1CF15C-67B8-4678-9CE1-94BDD6551753}" type="pres">
      <dgm:prSet presAssocID="{DD10D249-BD4E-43EB-B380-6B6CDD65CE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36C7969-7D9B-4DB6-9578-0FB91CD3DF7D}" type="pres">
      <dgm:prSet presAssocID="{DD10D249-BD4E-43EB-B380-6B6CDD65CE4A}" presName="spaceRect" presStyleCnt="0"/>
      <dgm:spPr/>
    </dgm:pt>
    <dgm:pt modelId="{1CC9FB53-6FF7-4E18-9C81-14FFD92EB5FA}" type="pres">
      <dgm:prSet presAssocID="{DD10D249-BD4E-43EB-B380-6B6CDD65CE4A}" presName="parTx" presStyleLbl="revTx" presStyleIdx="0" presStyleCnt="3">
        <dgm:presLayoutVars>
          <dgm:chMax val="0"/>
          <dgm:chPref val="0"/>
        </dgm:presLayoutVars>
      </dgm:prSet>
      <dgm:spPr/>
    </dgm:pt>
    <dgm:pt modelId="{27CC4F04-32AC-4B55-A49C-D33A292861D7}" type="pres">
      <dgm:prSet presAssocID="{6E69E3D7-164E-42BA-9F0D-49E39A09FEEA}" presName="sibTrans" presStyleCnt="0"/>
      <dgm:spPr/>
    </dgm:pt>
    <dgm:pt modelId="{6614B05A-AC6E-4704-B189-62CAAB6322E0}" type="pres">
      <dgm:prSet presAssocID="{31D02C88-985F-445D-8FE4-5FA58DBEC515}" presName="compNode" presStyleCnt="0"/>
      <dgm:spPr/>
    </dgm:pt>
    <dgm:pt modelId="{22F303B8-6D48-409D-9A23-55371D32010F}" type="pres">
      <dgm:prSet presAssocID="{31D02C88-985F-445D-8FE4-5FA58DBEC515}" presName="bgRect" presStyleLbl="bgShp" presStyleIdx="1" presStyleCnt="3"/>
      <dgm:spPr/>
    </dgm:pt>
    <dgm:pt modelId="{B075977C-1DD2-4CBA-82BC-475261BCF503}" type="pres">
      <dgm:prSet presAssocID="{31D02C88-985F-445D-8FE4-5FA58DBEC5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875A82A5-912B-4914-83A0-3106A10CCE85}" type="pres">
      <dgm:prSet presAssocID="{31D02C88-985F-445D-8FE4-5FA58DBEC515}" presName="spaceRect" presStyleCnt="0"/>
      <dgm:spPr/>
    </dgm:pt>
    <dgm:pt modelId="{55D269B9-4D59-4DFD-A7B0-479620EDD71D}" type="pres">
      <dgm:prSet presAssocID="{31D02C88-985F-445D-8FE4-5FA58DBEC515}" presName="parTx" presStyleLbl="revTx" presStyleIdx="1" presStyleCnt="3">
        <dgm:presLayoutVars>
          <dgm:chMax val="0"/>
          <dgm:chPref val="0"/>
        </dgm:presLayoutVars>
      </dgm:prSet>
      <dgm:spPr/>
    </dgm:pt>
    <dgm:pt modelId="{A5B7C306-89A1-48D1-BB57-64028F4B6536}" type="pres">
      <dgm:prSet presAssocID="{07289643-8ABA-4E83-955A-7ABB67F0442E}" presName="sibTrans" presStyleCnt="0"/>
      <dgm:spPr/>
    </dgm:pt>
    <dgm:pt modelId="{4719179E-41FB-4D8E-BA28-6485C953409C}" type="pres">
      <dgm:prSet presAssocID="{1EA33570-F28E-4EE0-90AD-1F97EFA960B2}" presName="compNode" presStyleCnt="0"/>
      <dgm:spPr/>
    </dgm:pt>
    <dgm:pt modelId="{8D795D36-2257-430D-99DC-9053ECFF3C9B}" type="pres">
      <dgm:prSet presAssocID="{1EA33570-F28E-4EE0-90AD-1F97EFA960B2}" presName="bgRect" presStyleLbl="bgShp" presStyleIdx="2" presStyleCnt="3"/>
      <dgm:spPr/>
    </dgm:pt>
    <dgm:pt modelId="{AA456E12-2766-4C0B-912A-C2D5B3D1C8ED}" type="pres">
      <dgm:prSet presAssocID="{1EA33570-F28E-4EE0-90AD-1F97EFA960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-post"/>
        </a:ext>
      </dgm:extLst>
    </dgm:pt>
    <dgm:pt modelId="{DC44A91C-AAED-432C-A3FB-48D9F8A6D821}" type="pres">
      <dgm:prSet presAssocID="{1EA33570-F28E-4EE0-90AD-1F97EFA960B2}" presName="spaceRect" presStyleCnt="0"/>
      <dgm:spPr/>
    </dgm:pt>
    <dgm:pt modelId="{81CDEBE8-E46A-4671-AFDE-E8C6F24CC8E0}" type="pres">
      <dgm:prSet presAssocID="{1EA33570-F28E-4EE0-90AD-1F97EFA960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214002-08F0-4F17-B393-B4D24C8ED88F}" type="presOf" srcId="{31D02C88-985F-445D-8FE4-5FA58DBEC515}" destId="{55D269B9-4D59-4DFD-A7B0-479620EDD71D}" srcOrd="0" destOrd="0" presId="urn:microsoft.com/office/officeart/2018/2/layout/IconVerticalSolidList"/>
    <dgm:cxn modelId="{FD1E045D-C4E5-4428-B040-D2EEA09A20F8}" type="presOf" srcId="{DD10D249-BD4E-43EB-B380-6B6CDD65CE4A}" destId="{1CC9FB53-6FF7-4E18-9C81-14FFD92EB5FA}" srcOrd="0" destOrd="0" presId="urn:microsoft.com/office/officeart/2018/2/layout/IconVerticalSolidList"/>
    <dgm:cxn modelId="{7B84494A-3052-4D28-9F54-28DE603FB5D3}" srcId="{A121971B-3DD6-4083-9A39-D6DA724C79DC}" destId="{DD10D249-BD4E-43EB-B380-6B6CDD65CE4A}" srcOrd="0" destOrd="0" parTransId="{CABCDE0B-5484-45EC-9580-FB6618DD666C}" sibTransId="{6E69E3D7-164E-42BA-9F0D-49E39A09FEEA}"/>
    <dgm:cxn modelId="{C27BA77F-D7BB-42AB-8EA5-749A06483976}" srcId="{A121971B-3DD6-4083-9A39-D6DA724C79DC}" destId="{31D02C88-985F-445D-8FE4-5FA58DBEC515}" srcOrd="1" destOrd="0" parTransId="{6612DEFF-0BA4-4E67-B551-45CCA7D017F6}" sibTransId="{07289643-8ABA-4E83-955A-7ABB67F0442E}"/>
    <dgm:cxn modelId="{6883688A-BADA-45E8-A5A5-17D7498C39F5}" type="presOf" srcId="{A121971B-3DD6-4083-9A39-D6DA724C79DC}" destId="{985D90BA-1DD1-41E8-AAC1-268149A0C377}" srcOrd="0" destOrd="0" presId="urn:microsoft.com/office/officeart/2018/2/layout/IconVerticalSolidList"/>
    <dgm:cxn modelId="{B78889C8-E220-4CF3-81B6-608249E86370}" srcId="{A121971B-3DD6-4083-9A39-D6DA724C79DC}" destId="{1EA33570-F28E-4EE0-90AD-1F97EFA960B2}" srcOrd="2" destOrd="0" parTransId="{644E60C4-37D4-4733-899E-AC05892E866E}" sibTransId="{67009B61-146E-427B-8B3A-A2DE47D81E8A}"/>
    <dgm:cxn modelId="{6D6A29F4-31CE-483C-97C0-84F869BCFED7}" type="presOf" srcId="{1EA33570-F28E-4EE0-90AD-1F97EFA960B2}" destId="{81CDEBE8-E46A-4671-AFDE-E8C6F24CC8E0}" srcOrd="0" destOrd="0" presId="urn:microsoft.com/office/officeart/2018/2/layout/IconVerticalSolidList"/>
    <dgm:cxn modelId="{73974C23-1BF3-4E3B-9342-9C04F3DD58E7}" type="presParOf" srcId="{985D90BA-1DD1-41E8-AAC1-268149A0C377}" destId="{FA31D7FC-5C84-46CD-B390-1E7BDF564151}" srcOrd="0" destOrd="0" presId="urn:microsoft.com/office/officeart/2018/2/layout/IconVerticalSolidList"/>
    <dgm:cxn modelId="{3B42A3AF-61D5-4373-B6B1-2C9A3B1BE35A}" type="presParOf" srcId="{FA31D7FC-5C84-46CD-B390-1E7BDF564151}" destId="{E26B792B-6E30-435A-BB3F-A79EF54BE4A3}" srcOrd="0" destOrd="0" presId="urn:microsoft.com/office/officeart/2018/2/layout/IconVerticalSolidList"/>
    <dgm:cxn modelId="{D6CA2139-CD40-4F14-99DB-8F689B752EEA}" type="presParOf" srcId="{FA31D7FC-5C84-46CD-B390-1E7BDF564151}" destId="{BF1CF15C-67B8-4678-9CE1-94BDD6551753}" srcOrd="1" destOrd="0" presId="urn:microsoft.com/office/officeart/2018/2/layout/IconVerticalSolidList"/>
    <dgm:cxn modelId="{FAAA19A9-4A43-4FE7-ACE5-58D926124659}" type="presParOf" srcId="{FA31D7FC-5C84-46CD-B390-1E7BDF564151}" destId="{B36C7969-7D9B-4DB6-9578-0FB91CD3DF7D}" srcOrd="2" destOrd="0" presId="urn:microsoft.com/office/officeart/2018/2/layout/IconVerticalSolidList"/>
    <dgm:cxn modelId="{F180BB8E-B07A-4B74-87D3-31CAA5CB1932}" type="presParOf" srcId="{FA31D7FC-5C84-46CD-B390-1E7BDF564151}" destId="{1CC9FB53-6FF7-4E18-9C81-14FFD92EB5FA}" srcOrd="3" destOrd="0" presId="urn:microsoft.com/office/officeart/2018/2/layout/IconVerticalSolidList"/>
    <dgm:cxn modelId="{80609D8D-AE05-43DA-A611-19B05543631A}" type="presParOf" srcId="{985D90BA-1DD1-41E8-AAC1-268149A0C377}" destId="{27CC4F04-32AC-4B55-A49C-D33A292861D7}" srcOrd="1" destOrd="0" presId="urn:microsoft.com/office/officeart/2018/2/layout/IconVerticalSolidList"/>
    <dgm:cxn modelId="{54501FAB-20AD-41C4-9775-4575D9D725DE}" type="presParOf" srcId="{985D90BA-1DD1-41E8-AAC1-268149A0C377}" destId="{6614B05A-AC6E-4704-B189-62CAAB6322E0}" srcOrd="2" destOrd="0" presId="urn:microsoft.com/office/officeart/2018/2/layout/IconVerticalSolidList"/>
    <dgm:cxn modelId="{1B206DDF-7C0F-47EB-B4EB-24C8058E605E}" type="presParOf" srcId="{6614B05A-AC6E-4704-B189-62CAAB6322E0}" destId="{22F303B8-6D48-409D-9A23-55371D32010F}" srcOrd="0" destOrd="0" presId="urn:microsoft.com/office/officeart/2018/2/layout/IconVerticalSolidList"/>
    <dgm:cxn modelId="{5232A1E5-2951-4B3D-BEC7-769AFFF1B29D}" type="presParOf" srcId="{6614B05A-AC6E-4704-B189-62CAAB6322E0}" destId="{B075977C-1DD2-4CBA-82BC-475261BCF503}" srcOrd="1" destOrd="0" presId="urn:microsoft.com/office/officeart/2018/2/layout/IconVerticalSolidList"/>
    <dgm:cxn modelId="{7433693E-DB7D-484F-BE29-7B131904EB67}" type="presParOf" srcId="{6614B05A-AC6E-4704-B189-62CAAB6322E0}" destId="{875A82A5-912B-4914-83A0-3106A10CCE85}" srcOrd="2" destOrd="0" presId="urn:microsoft.com/office/officeart/2018/2/layout/IconVerticalSolidList"/>
    <dgm:cxn modelId="{799F74FD-69A2-42B7-9CB0-23195A222F05}" type="presParOf" srcId="{6614B05A-AC6E-4704-B189-62CAAB6322E0}" destId="{55D269B9-4D59-4DFD-A7B0-479620EDD71D}" srcOrd="3" destOrd="0" presId="urn:microsoft.com/office/officeart/2018/2/layout/IconVerticalSolidList"/>
    <dgm:cxn modelId="{D226C035-E69E-4CA7-8EEA-EBBD5654A252}" type="presParOf" srcId="{985D90BA-1DD1-41E8-AAC1-268149A0C377}" destId="{A5B7C306-89A1-48D1-BB57-64028F4B6536}" srcOrd="3" destOrd="0" presId="urn:microsoft.com/office/officeart/2018/2/layout/IconVerticalSolidList"/>
    <dgm:cxn modelId="{A2D52387-B058-4543-9E1E-58B0191D6D7B}" type="presParOf" srcId="{985D90BA-1DD1-41E8-AAC1-268149A0C377}" destId="{4719179E-41FB-4D8E-BA28-6485C953409C}" srcOrd="4" destOrd="0" presId="urn:microsoft.com/office/officeart/2018/2/layout/IconVerticalSolidList"/>
    <dgm:cxn modelId="{EC9DB86C-1901-47FD-8611-DE833C7A5FA5}" type="presParOf" srcId="{4719179E-41FB-4D8E-BA28-6485C953409C}" destId="{8D795D36-2257-430D-99DC-9053ECFF3C9B}" srcOrd="0" destOrd="0" presId="urn:microsoft.com/office/officeart/2018/2/layout/IconVerticalSolidList"/>
    <dgm:cxn modelId="{F70E07A2-7804-4534-B5F0-05AD92E41E6A}" type="presParOf" srcId="{4719179E-41FB-4D8E-BA28-6485C953409C}" destId="{AA456E12-2766-4C0B-912A-C2D5B3D1C8ED}" srcOrd="1" destOrd="0" presId="urn:microsoft.com/office/officeart/2018/2/layout/IconVerticalSolidList"/>
    <dgm:cxn modelId="{DE416D53-8071-434C-AE08-BD7A84105685}" type="presParOf" srcId="{4719179E-41FB-4D8E-BA28-6485C953409C}" destId="{DC44A91C-AAED-432C-A3FB-48D9F8A6D821}" srcOrd="2" destOrd="0" presId="urn:microsoft.com/office/officeart/2018/2/layout/IconVerticalSolidList"/>
    <dgm:cxn modelId="{446854A7-BFE2-4BEF-A11E-3778E5D84479}" type="presParOf" srcId="{4719179E-41FB-4D8E-BA28-6485C953409C}" destId="{81CDEBE8-E46A-4671-AFDE-E8C6F24CC8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6A4414-509C-4C5B-989C-4809BD0F2D85}">
      <dsp:nvSpPr>
        <dsp:cNvPr id="0" name=""/>
        <dsp:cNvSpPr/>
      </dsp:nvSpPr>
      <dsp:spPr>
        <a:xfrm>
          <a:off x="0" y="257103"/>
          <a:ext cx="4435656" cy="111881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5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Hva AI og ChatGPT er</a:t>
          </a:r>
        </a:p>
      </dsp:txBody>
      <dsp:txXfrm>
        <a:off x="54616" y="311719"/>
        <a:ext cx="4326424" cy="1009580"/>
      </dsp:txXfrm>
    </dsp:sp>
    <dsp:sp modelId="{AF73574A-3FE1-4E80-8C73-32143D0578C8}">
      <dsp:nvSpPr>
        <dsp:cNvPr id="0" name=""/>
        <dsp:cNvSpPr/>
      </dsp:nvSpPr>
      <dsp:spPr>
        <a:xfrm>
          <a:off x="0" y="1462315"/>
          <a:ext cx="4435656" cy="111881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331055"/>
                <a:satOff val="192"/>
                <a:lumOff val="1895"/>
                <a:alphaOff val="0"/>
                <a:shade val="74000"/>
                <a:satMod val="130000"/>
                <a:lumMod val="90000"/>
              </a:schemeClr>
              <a:schemeClr val="accent5">
                <a:hueOff val="331055"/>
                <a:satOff val="192"/>
                <a:lumOff val="189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Hvordan bruke det i hverdagen og på jobb</a:t>
          </a:r>
        </a:p>
      </dsp:txBody>
      <dsp:txXfrm>
        <a:off x="54616" y="1516931"/>
        <a:ext cx="4326424" cy="1009580"/>
      </dsp:txXfrm>
    </dsp:sp>
    <dsp:sp modelId="{5C3D117C-0BDE-4C68-941A-D8F284E7D1E9}">
      <dsp:nvSpPr>
        <dsp:cNvPr id="0" name=""/>
        <dsp:cNvSpPr/>
      </dsp:nvSpPr>
      <dsp:spPr>
        <a:xfrm>
          <a:off x="0" y="2667528"/>
          <a:ext cx="4435656" cy="111881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662110"/>
                <a:satOff val="384"/>
                <a:lumOff val="3791"/>
                <a:alphaOff val="0"/>
                <a:shade val="74000"/>
                <a:satMod val="130000"/>
                <a:lumMod val="90000"/>
              </a:schemeClr>
              <a:schemeClr val="accent5">
                <a:hueOff val="662110"/>
                <a:satOff val="384"/>
                <a:lumOff val="3791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Hvordan skrive gode prompts</a:t>
          </a:r>
        </a:p>
      </dsp:txBody>
      <dsp:txXfrm>
        <a:off x="54616" y="2722144"/>
        <a:ext cx="4326424" cy="1009580"/>
      </dsp:txXfrm>
    </dsp:sp>
    <dsp:sp modelId="{35116424-29A7-4B0C-AD29-02F187F668CF}">
      <dsp:nvSpPr>
        <dsp:cNvPr id="0" name=""/>
        <dsp:cNvSpPr/>
      </dsp:nvSpPr>
      <dsp:spPr>
        <a:xfrm>
          <a:off x="0" y="3872741"/>
          <a:ext cx="4435656" cy="1118812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5">
                <a:hueOff val="993165"/>
                <a:satOff val="576"/>
                <a:lumOff val="5686"/>
                <a:alphaOff val="0"/>
                <a:shade val="74000"/>
                <a:satMod val="130000"/>
                <a:lumMod val="90000"/>
              </a:schemeClr>
              <a:schemeClr val="accent5">
                <a:hueOff val="993165"/>
                <a:satOff val="576"/>
                <a:lumOff val="5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At du ikke trenger teknisk bakgrunn for å bruke AI</a:t>
          </a:r>
        </a:p>
      </dsp:txBody>
      <dsp:txXfrm>
        <a:off x="54616" y="3927357"/>
        <a:ext cx="4326424" cy="100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6B792B-6E30-435A-BB3F-A79EF54BE4A3}">
      <dsp:nvSpPr>
        <dsp:cNvPr id="0" name=""/>
        <dsp:cNvSpPr/>
      </dsp:nvSpPr>
      <dsp:spPr>
        <a:xfrm>
          <a:off x="0" y="640"/>
          <a:ext cx="4435656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1CF15C-67B8-4678-9CE1-94BDD6551753}">
      <dsp:nvSpPr>
        <dsp:cNvPr id="0" name=""/>
        <dsp:cNvSpPr/>
      </dsp:nvSpPr>
      <dsp:spPr>
        <a:xfrm>
          <a:off x="453523" y="337971"/>
          <a:ext cx="824587" cy="824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9FB53-6FF7-4E18-9C81-14FFD92EB5FA}">
      <dsp:nvSpPr>
        <dsp:cNvPr id="0" name=""/>
        <dsp:cNvSpPr/>
      </dsp:nvSpPr>
      <dsp:spPr>
        <a:xfrm>
          <a:off x="1731633" y="640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Prøv å bruke ChatGPT i små oppgaver daglig</a:t>
          </a:r>
        </a:p>
      </dsp:txBody>
      <dsp:txXfrm>
        <a:off x="1731633" y="640"/>
        <a:ext cx="2704022" cy="1499250"/>
      </dsp:txXfrm>
    </dsp:sp>
    <dsp:sp modelId="{22F303B8-6D48-409D-9A23-55371D32010F}">
      <dsp:nvSpPr>
        <dsp:cNvPr id="0" name=""/>
        <dsp:cNvSpPr/>
      </dsp:nvSpPr>
      <dsp:spPr>
        <a:xfrm>
          <a:off x="0" y="1874703"/>
          <a:ext cx="4435656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5977C-1DD2-4CBA-82BC-475261BCF503}">
      <dsp:nvSpPr>
        <dsp:cNvPr id="0" name=""/>
        <dsp:cNvSpPr/>
      </dsp:nvSpPr>
      <dsp:spPr>
        <a:xfrm>
          <a:off x="453523" y="2212034"/>
          <a:ext cx="824587" cy="824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D269B9-4D59-4DFD-A7B0-479620EDD71D}">
      <dsp:nvSpPr>
        <dsp:cNvPr id="0" name=""/>
        <dsp:cNvSpPr/>
      </dsp:nvSpPr>
      <dsp:spPr>
        <a:xfrm>
          <a:off x="1731633" y="1874703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Utforsk Canva AI eller Notion AI videre</a:t>
          </a:r>
        </a:p>
      </dsp:txBody>
      <dsp:txXfrm>
        <a:off x="1731633" y="1874703"/>
        <a:ext cx="2704022" cy="1499250"/>
      </dsp:txXfrm>
    </dsp:sp>
    <dsp:sp modelId="{8D795D36-2257-430D-99DC-9053ECFF3C9B}">
      <dsp:nvSpPr>
        <dsp:cNvPr id="0" name=""/>
        <dsp:cNvSpPr/>
      </dsp:nvSpPr>
      <dsp:spPr>
        <a:xfrm>
          <a:off x="0" y="3748766"/>
          <a:ext cx="4435656" cy="14992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56E12-2766-4C0B-912A-C2D5B3D1C8ED}">
      <dsp:nvSpPr>
        <dsp:cNvPr id="0" name=""/>
        <dsp:cNvSpPr/>
      </dsp:nvSpPr>
      <dsp:spPr>
        <a:xfrm>
          <a:off x="453523" y="4086097"/>
          <a:ext cx="824587" cy="824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DEBE8-E46A-4671-AFDE-E8C6F24CC8E0}">
      <dsp:nvSpPr>
        <dsp:cNvPr id="0" name=""/>
        <dsp:cNvSpPr/>
      </dsp:nvSpPr>
      <dsp:spPr>
        <a:xfrm>
          <a:off x="1731633" y="3748766"/>
          <a:ext cx="2704022" cy="1499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71" tIns="158671" rIns="158671" bIns="15867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Meld deg på nyhetsbrev eller følg AI-kanaler</a:t>
          </a:r>
        </a:p>
      </dsp:txBody>
      <dsp:txXfrm>
        <a:off x="1731633" y="3748766"/>
        <a:ext cx="2704022" cy="1499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72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4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09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18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8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783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79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617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5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4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39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2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57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95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5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72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1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8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575D7A7-3C36-4508-9BC6-70A93BD3C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2700" y="0"/>
            <a:ext cx="9173369" cy="6856214"/>
            <a:chOff x="-16934" y="0"/>
            <a:chExt cx="12231160" cy="685621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C964A0D-06B7-4C16-AC9F-20ADDA805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703F5C-55DF-45CD-BC3F-3BE8F1033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b-NO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8C7134F-70F9-4826-A97E-9B39AEA08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351E73-B6DD-4B56-8EE9-C16B5711C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446D0E-6531-40B7-A182-FB8602439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2C7FDF9-C2A1-45C5-A49B-8B1CA2A3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5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D8988FF-4B5F-49A9-BB7F-B49C1610F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298" y="1871131"/>
            <a:ext cx="5111752" cy="151553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Modul 5 – Oppsummering og veien videre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298" y="3657597"/>
            <a:ext cx="5111752" cy="1320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solidFill>
                  <a:schemeClr val="tx1"/>
                </a:solidFill>
              </a:rPr>
              <a:t>Del av kurset: Kom i gang med ChatGPT og AI-verktøy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580401-353D-4D90-9CA7-316BFD71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299" y="3522131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262626"/>
                </a:solidFill>
              </a:rPr>
              <a:t>1. Hva har du lært?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E3DAE-5658-6CFB-52FA-F180D5B61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733809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b-NO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262626"/>
                </a:solidFill>
              </a:rPr>
              <a:t>2. Veien videre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C7BBC7-F08E-AF0D-8650-2A8FE468C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1650525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Ressurser og inspirasjon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- https://chat.openai.com</a:t>
            </a:r>
          </a:p>
          <a:p>
            <a:r>
              <a:rPr dirty="0"/>
              <a:t>- https://www.canva.com</a:t>
            </a:r>
          </a:p>
          <a:p>
            <a:r>
              <a:rPr dirty="0"/>
              <a:t>- https://www.notion.so</a:t>
            </a:r>
          </a:p>
          <a:p>
            <a:r>
              <a:rPr dirty="0"/>
              <a:t>- YouTube: </a:t>
            </a:r>
            <a:r>
              <a:rPr dirty="0" err="1"/>
              <a:t>Søk</a:t>
            </a:r>
            <a:r>
              <a:rPr dirty="0"/>
              <a:t> </a:t>
            </a:r>
            <a:r>
              <a:rPr dirty="0" err="1"/>
              <a:t>etter</a:t>
            </a:r>
            <a:r>
              <a:rPr dirty="0"/>
              <a:t> “ChatGPT for beginners”</a:t>
            </a:r>
          </a:p>
          <a:p>
            <a:pPr marL="0" indent="0">
              <a:buNone/>
            </a:pPr>
            <a:endParaRPr dirty="0"/>
          </a:p>
          <a:p>
            <a:r>
              <a:rPr dirty="0" err="1"/>
              <a:t>Takk</a:t>
            </a:r>
            <a:r>
              <a:rPr dirty="0"/>
              <a:t> for at du </a:t>
            </a:r>
            <a:r>
              <a:rPr dirty="0" err="1"/>
              <a:t>tok</a:t>
            </a:r>
            <a:r>
              <a:rPr dirty="0"/>
              <a:t> </a:t>
            </a:r>
            <a:r>
              <a:rPr dirty="0" err="1"/>
              <a:t>kurset</a:t>
            </a:r>
            <a:r>
              <a:rPr dirty="0"/>
              <a:t>!</a:t>
            </a:r>
          </a:p>
          <a:p>
            <a:r>
              <a:rPr dirty="0"/>
              <a:t>Husk: det </a:t>
            </a:r>
            <a:r>
              <a:rPr dirty="0" err="1"/>
              <a:t>viktigste</a:t>
            </a:r>
            <a:r>
              <a:rPr dirty="0"/>
              <a:t> er å </a:t>
            </a:r>
            <a:r>
              <a:rPr dirty="0" err="1"/>
              <a:t>bruke</a:t>
            </a:r>
            <a:r>
              <a:rPr dirty="0"/>
              <a:t> AI </a:t>
            </a:r>
            <a:r>
              <a:rPr dirty="0" err="1"/>
              <a:t>som</a:t>
            </a:r>
            <a:r>
              <a:rPr dirty="0"/>
              <a:t> et </a:t>
            </a:r>
            <a:r>
              <a:rPr dirty="0" err="1"/>
              <a:t>hjelpemiddel</a:t>
            </a:r>
            <a:r>
              <a:rPr dirty="0"/>
              <a:t> – du </a:t>
            </a:r>
            <a:r>
              <a:rPr dirty="0" err="1"/>
              <a:t>trenger</a:t>
            </a:r>
            <a:r>
              <a:rPr dirty="0"/>
              <a:t> </a:t>
            </a:r>
            <a:r>
              <a:rPr dirty="0" err="1"/>
              <a:t>ikke</a:t>
            </a:r>
            <a:r>
              <a:rPr dirty="0"/>
              <a:t> </a:t>
            </a:r>
            <a:r>
              <a:rPr dirty="0" err="1"/>
              <a:t>være</a:t>
            </a:r>
            <a:r>
              <a:rPr dirty="0"/>
              <a:t> </a:t>
            </a:r>
            <a:r>
              <a:rPr dirty="0" err="1"/>
              <a:t>ekspert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Oppgave: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Sett deg et </a:t>
            </a:r>
            <a:r>
              <a:rPr dirty="0" err="1"/>
              <a:t>mål</a:t>
            </a:r>
            <a:r>
              <a:rPr dirty="0"/>
              <a:t> for </a:t>
            </a:r>
            <a:r>
              <a:rPr dirty="0" err="1"/>
              <a:t>hvordan</a:t>
            </a:r>
            <a:r>
              <a:rPr dirty="0"/>
              <a:t> du </a:t>
            </a:r>
            <a:r>
              <a:rPr dirty="0" err="1"/>
              <a:t>kan</a:t>
            </a:r>
            <a:r>
              <a:rPr dirty="0"/>
              <a:t> </a:t>
            </a:r>
            <a:r>
              <a:rPr dirty="0" err="1"/>
              <a:t>bruke</a:t>
            </a:r>
            <a:r>
              <a:rPr dirty="0"/>
              <a:t> AI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hverdagen</a:t>
            </a:r>
            <a:r>
              <a:rPr dirty="0"/>
              <a:t> </a:t>
            </a:r>
            <a:r>
              <a:rPr dirty="0" err="1"/>
              <a:t>denne</a:t>
            </a:r>
            <a:r>
              <a:rPr dirty="0"/>
              <a:t> </a:t>
            </a:r>
            <a:r>
              <a:rPr dirty="0" err="1"/>
              <a:t>uken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sk">
  <a:themeElements>
    <a:clrScheme name="Organisk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sk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s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</TotalTime>
  <Words>166</Words>
  <Application>Microsoft Office PowerPoint</Application>
  <PresentationFormat>Skjermfremvisning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Organisk</vt:lpstr>
      <vt:lpstr>Modul 5 – Oppsummering og veien videre</vt:lpstr>
      <vt:lpstr>1. Hva har du lært?</vt:lpstr>
      <vt:lpstr>2. Veien videre</vt:lpstr>
      <vt:lpstr>3. Ressurser og inspirasjon</vt:lpstr>
      <vt:lpstr>Oppgave: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Roger Sørqvist</dc:creator>
  <cp:keywords/>
  <dc:description>generated using python-pptx</dc:description>
  <cp:lastModifiedBy>Roger Sørqvist</cp:lastModifiedBy>
  <cp:revision>3</cp:revision>
  <dcterms:created xsi:type="dcterms:W3CDTF">2013-01-27T09:14:16Z</dcterms:created>
  <dcterms:modified xsi:type="dcterms:W3CDTF">2025-06-27T07:17:08Z</dcterms:modified>
  <cp:category/>
</cp:coreProperties>
</file>