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Hvordan bruke AI i arbeidshverdagen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AI-generert presentasjonsmal – Eksempel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Introduksjon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Hva er kunstig intelligens?</a:t>
            </a:r>
          </a:p>
          <a:p>
            <a:r>
              <a:t>Hvorfor er det relevant på jobb?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Praktiske verktøy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ChatGPT, Copilot, Notion AI</a:t>
            </a:r>
          </a:p>
          <a:p>
            <a:r>
              <a:t>Bruksområder: skriving, analyse, oppsummering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Eksempelbruk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Lage møteoppsummering</a:t>
            </a:r>
          </a:p>
          <a:p>
            <a:r>
              <a:t>Forberede e-post eller innlegg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Oppsummering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= verktøy, ikke erstatning</a:t>
            </a:r>
          </a:p>
          <a:p>
            <a:r>
              <a:t>Start i det små – test og lær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