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E2885-F4BB-4D01-B45A-1601DF46FADD}" v="1" dt="2025-06-25T11:29:1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Sørqvist" userId="2f860dc3-34d5-49ff-ac58-f502d49f310c" providerId="ADAL" clId="{468E2885-F4BB-4D01-B45A-1601DF46FADD}"/>
    <pc:docChg chg="undo custSel modSld">
      <pc:chgData name="Roger Sørqvist" userId="2f860dc3-34d5-49ff-ac58-f502d49f310c" providerId="ADAL" clId="{468E2885-F4BB-4D01-B45A-1601DF46FADD}" dt="2025-06-25T11:31:22.667" v="19" actId="26606"/>
      <pc:docMkLst>
        <pc:docMk/>
      </pc:docMkLst>
      <pc:sldChg chg="addSp modSp mod setBg">
        <pc:chgData name="Roger Sørqvist" userId="2f860dc3-34d5-49ff-ac58-f502d49f310c" providerId="ADAL" clId="{468E2885-F4BB-4D01-B45A-1601DF46FADD}" dt="2025-06-25T11:29:29.563" v="4" actId="26606"/>
        <pc:sldMkLst>
          <pc:docMk/>
          <pc:sldMk cId="0" sldId="256"/>
        </pc:sldMkLst>
        <pc:spChg chg="mod ord">
          <ac:chgData name="Roger Sørqvist" userId="2f860dc3-34d5-49ff-ac58-f502d49f310c" providerId="ADAL" clId="{468E2885-F4BB-4D01-B45A-1601DF46FADD}" dt="2025-06-25T11:29:29.563" v="4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ger Sørqvist" userId="2f860dc3-34d5-49ff-ac58-f502d49f310c" providerId="ADAL" clId="{468E2885-F4BB-4D01-B45A-1601DF46FADD}" dt="2025-06-25T11:29:29.563" v="4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Roger Sørqvist" userId="2f860dc3-34d5-49ff-ac58-f502d49f310c" providerId="ADAL" clId="{468E2885-F4BB-4D01-B45A-1601DF46FADD}" dt="2025-06-25T11:29:29.563" v="4" actId="26606"/>
          <ac:spMkLst>
            <pc:docMk/>
            <pc:sldMk cId="0" sldId="256"/>
            <ac:spMk id="8" creationId="{E6A222EB-A81E-4238-B08D-AAB1828C8E0B}"/>
          </ac:spMkLst>
        </pc:spChg>
        <pc:spChg chg="add">
          <ac:chgData name="Roger Sørqvist" userId="2f860dc3-34d5-49ff-ac58-f502d49f310c" providerId="ADAL" clId="{468E2885-F4BB-4D01-B45A-1601DF46FADD}" dt="2025-06-25T11:29:29.563" v="4" actId="26606"/>
          <ac:spMkLst>
            <pc:docMk/>
            <pc:sldMk cId="0" sldId="256"/>
            <ac:spMk id="10" creationId="{E014676C-074B-475A-8346-9C901C86CB97}"/>
          </ac:spMkLst>
        </pc:spChg>
        <pc:cxnChg chg="add">
          <ac:chgData name="Roger Sørqvist" userId="2f860dc3-34d5-49ff-ac58-f502d49f310c" providerId="ADAL" clId="{468E2885-F4BB-4D01-B45A-1601DF46FADD}" dt="2025-06-25T11:29:29.563" v="4" actId="26606"/>
          <ac:cxnSpMkLst>
            <pc:docMk/>
            <pc:sldMk cId="0" sldId="256"/>
            <ac:cxnSpMk id="12" creationId="{179C4C8E-197B-4679-AE96-B5147F971C90}"/>
          </ac:cxnSpMkLst>
        </pc:cxnChg>
      </pc:sldChg>
      <pc:sldChg chg="addSp delSp modSp mod setBg setClrOvrMap delDesignElem">
        <pc:chgData name="Roger Sørqvist" userId="2f860dc3-34d5-49ff-ac58-f502d49f310c" providerId="ADAL" clId="{468E2885-F4BB-4D01-B45A-1601DF46FADD}" dt="2025-06-25T11:29:55.325" v="9" actId="26606"/>
        <pc:sldMkLst>
          <pc:docMk/>
          <pc:sldMk cId="0" sldId="257"/>
        </pc:sldMkLst>
        <pc:spChg chg="mod">
          <ac:chgData name="Roger Sørqvist" userId="2f860dc3-34d5-49ff-ac58-f502d49f310c" providerId="ADAL" clId="{468E2885-F4BB-4D01-B45A-1601DF46FADD}" dt="2025-06-25T11:29:55.325" v="9" actId="26606"/>
          <ac:spMkLst>
            <pc:docMk/>
            <pc:sldMk cId="0" sldId="257"/>
            <ac:spMk id="2" creationId="{00000000-0000-0000-0000-000000000000}"/>
          </ac:spMkLst>
        </pc:spChg>
        <pc:spChg chg="add">
          <ac:chgData name="Roger Sørqvist" userId="2f860dc3-34d5-49ff-ac58-f502d49f310c" providerId="ADAL" clId="{468E2885-F4BB-4D01-B45A-1601DF46FADD}" dt="2025-06-25T11:29:55.325" v="9" actId="26606"/>
          <ac:spMkLst>
            <pc:docMk/>
            <pc:sldMk cId="0" sldId="257"/>
            <ac:spMk id="7" creationId="{4E78424C-6FD0-41F8-9CAA-5DC19C42359F}"/>
          </ac:spMkLst>
        </pc:spChg>
        <pc:spChg chg="add">
          <ac:chgData name="Roger Sørqvist" userId="2f860dc3-34d5-49ff-ac58-f502d49f310c" providerId="ADAL" clId="{468E2885-F4BB-4D01-B45A-1601DF46FADD}" dt="2025-06-25T11:29:55.325" v="9" actId="26606"/>
          <ac:spMkLst>
            <pc:docMk/>
            <pc:sldMk cId="0" sldId="257"/>
            <ac:spMk id="8" creationId="{DD136760-57DC-4301-8BEA-B71AD2D13905}"/>
          </ac:spMkLst>
        </pc:spChg>
        <pc:spChg chg="del">
          <ac:chgData name="Roger Sørqvist" userId="2f860dc3-34d5-49ff-ac58-f502d49f310c" providerId="ADAL" clId="{468E2885-F4BB-4D01-B45A-1601DF46FADD}" dt="2025-06-25T11:29:13.982" v="2"/>
          <ac:spMkLst>
            <pc:docMk/>
            <pc:sldMk cId="0" sldId="257"/>
            <ac:spMk id="9" creationId="{30B3D270-B19D-4DB8-BD3C-3E707485B515}"/>
          </ac:spMkLst>
        </pc:spChg>
        <pc:spChg chg="add del">
          <ac:chgData name="Roger Sørqvist" userId="2f860dc3-34d5-49ff-ac58-f502d49f310c" providerId="ADAL" clId="{468E2885-F4BB-4D01-B45A-1601DF46FADD}" dt="2025-06-25T11:29:51.115" v="6" actId="26606"/>
          <ac:spMkLst>
            <pc:docMk/>
            <pc:sldMk cId="0" sldId="257"/>
            <ac:spMk id="10" creationId="{47AEA421-5F29-4BA7-9360-2501B5987921}"/>
          </ac:spMkLst>
        </pc:spChg>
        <pc:spChg chg="del">
          <ac:chgData name="Roger Sørqvist" userId="2f860dc3-34d5-49ff-ac58-f502d49f310c" providerId="ADAL" clId="{468E2885-F4BB-4D01-B45A-1601DF46FADD}" dt="2025-06-25T11:29:13.982" v="2"/>
          <ac:spMkLst>
            <pc:docMk/>
            <pc:sldMk cId="0" sldId="257"/>
            <ac:spMk id="11" creationId="{49BDAF94-B52E-4307-B54C-EF413086FC77}"/>
          </ac:spMkLst>
        </pc:spChg>
        <pc:spChg chg="add del">
          <ac:chgData name="Roger Sørqvist" userId="2f860dc3-34d5-49ff-ac58-f502d49f310c" providerId="ADAL" clId="{468E2885-F4BB-4D01-B45A-1601DF46FADD}" dt="2025-06-25T11:29:51.115" v="6" actId="26606"/>
          <ac:spMkLst>
            <pc:docMk/>
            <pc:sldMk cId="0" sldId="257"/>
            <ac:spMk id="12" creationId="{9348F0CB-4904-4DEF-BDD4-ADEC2DCCCBD7}"/>
          </ac:spMkLst>
        </pc:spChg>
        <pc:spChg chg="add">
          <ac:chgData name="Roger Sørqvist" userId="2f860dc3-34d5-49ff-ac58-f502d49f310c" providerId="ADAL" clId="{468E2885-F4BB-4D01-B45A-1601DF46FADD}" dt="2025-06-25T11:29:55.325" v="9" actId="26606"/>
          <ac:spMkLst>
            <pc:docMk/>
            <pc:sldMk cId="0" sldId="257"/>
            <ac:spMk id="13" creationId="{BDC58DEA-1307-4F44-AD47-E613D8B76A89}"/>
          </ac:spMkLst>
        </pc:spChg>
        <pc:spChg chg="add del">
          <ac:chgData name="Roger Sørqvist" userId="2f860dc3-34d5-49ff-ac58-f502d49f310c" providerId="ADAL" clId="{468E2885-F4BB-4D01-B45A-1601DF46FADD}" dt="2025-06-25T11:29:51.115" v="6" actId="26606"/>
          <ac:spMkLst>
            <pc:docMk/>
            <pc:sldMk cId="0" sldId="257"/>
            <ac:spMk id="14" creationId="{1583E1B8-79B3-49BB-8704-58E4AB1AF213}"/>
          </ac:spMkLst>
        </pc:spChg>
        <pc:spChg chg="add">
          <ac:chgData name="Roger Sørqvist" userId="2f860dc3-34d5-49ff-ac58-f502d49f310c" providerId="ADAL" clId="{468E2885-F4BB-4D01-B45A-1601DF46FADD}" dt="2025-06-25T11:29:55.325" v="9" actId="26606"/>
          <ac:spMkLst>
            <pc:docMk/>
            <pc:sldMk cId="0" sldId="257"/>
            <ac:spMk id="15" creationId="{C99B912D-1E4B-42AF-A2BE-CFEFEC916EE7}"/>
          </ac:spMkLst>
        </pc:spChg>
        <pc:spChg chg="add del">
          <ac:chgData name="Roger Sørqvist" userId="2f860dc3-34d5-49ff-ac58-f502d49f310c" providerId="ADAL" clId="{468E2885-F4BB-4D01-B45A-1601DF46FADD}" dt="2025-06-25T11:29:51.115" v="6" actId="26606"/>
          <ac:spMkLst>
            <pc:docMk/>
            <pc:sldMk cId="0" sldId="257"/>
            <ac:spMk id="16" creationId="{7BB34D5F-2B87-438E-8236-69C6068D47A4}"/>
          </ac:spMkLst>
        </pc:spChg>
        <pc:graphicFrameChg chg="mod modGraphic">
          <ac:chgData name="Roger Sørqvist" userId="2f860dc3-34d5-49ff-ac58-f502d49f310c" providerId="ADAL" clId="{468E2885-F4BB-4D01-B45A-1601DF46FADD}" dt="2025-06-25T11:29:55.325" v="9" actId="26606"/>
          <ac:graphicFrameMkLst>
            <pc:docMk/>
            <pc:sldMk cId="0" sldId="257"/>
            <ac:graphicFrameMk id="5" creationId="{ECCF6338-4065-A001-748B-64A4CE697E6A}"/>
          </ac:graphicFrameMkLst>
        </pc:graphicFrameChg>
      </pc:sldChg>
      <pc:sldChg chg="addSp delSp modSp mod setClrOvrMap delDesignElem">
        <pc:chgData name="Roger Sørqvist" userId="2f860dc3-34d5-49ff-ac58-f502d49f310c" providerId="ADAL" clId="{468E2885-F4BB-4D01-B45A-1601DF46FADD}" dt="2025-06-25T11:30:09.829" v="10" actId="26606"/>
        <pc:sldMkLst>
          <pc:docMk/>
          <pc:sldMk cId="0" sldId="258"/>
        </pc:sldMkLst>
        <pc:spChg chg="mod">
          <ac:chgData name="Roger Sørqvist" userId="2f860dc3-34d5-49ff-ac58-f502d49f310c" providerId="ADAL" clId="{468E2885-F4BB-4D01-B45A-1601DF46FADD}" dt="2025-06-25T11:30:09.829" v="10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oger Sørqvist" userId="2f860dc3-34d5-49ff-ac58-f502d49f310c" providerId="ADAL" clId="{468E2885-F4BB-4D01-B45A-1601DF46FADD}" dt="2025-06-25T11:29:13.982" v="2"/>
          <ac:spMkLst>
            <pc:docMk/>
            <pc:sldMk cId="0" sldId="258"/>
            <ac:spMk id="11" creationId="{523BEDA7-D0B8-4802-8168-92452653BC9F}"/>
          </ac:spMkLst>
        </pc:spChg>
        <pc:spChg chg="del">
          <ac:chgData name="Roger Sørqvist" userId="2f860dc3-34d5-49ff-ac58-f502d49f310c" providerId="ADAL" clId="{468E2885-F4BB-4D01-B45A-1601DF46FADD}" dt="2025-06-25T11:29:13.982" v="2"/>
          <ac:spMkLst>
            <pc:docMk/>
            <pc:sldMk cId="0" sldId="258"/>
            <ac:spMk id="12" creationId="{876248C8-0720-48AB-91BA-5F530BB41E5E}"/>
          </ac:spMkLst>
        </pc:spChg>
        <pc:spChg chg="del">
          <ac:chgData name="Roger Sørqvist" userId="2f860dc3-34d5-49ff-ac58-f502d49f310c" providerId="ADAL" clId="{468E2885-F4BB-4D01-B45A-1601DF46FADD}" dt="2025-06-25T11:29:13.982" v="2"/>
          <ac:spMkLst>
            <pc:docMk/>
            <pc:sldMk cId="0" sldId="258"/>
            <ac:spMk id="13" creationId="{D2EFF34B-7B1A-4F9D-8CEE-A40962BC7C21}"/>
          </ac:spMkLst>
        </pc:spChg>
        <pc:spChg chg="add">
          <ac:chgData name="Roger Sørqvist" userId="2f860dc3-34d5-49ff-ac58-f502d49f310c" providerId="ADAL" clId="{468E2885-F4BB-4D01-B45A-1601DF46FADD}" dt="2025-06-25T11:30:09.829" v="10" actId="26606"/>
          <ac:spMkLst>
            <pc:docMk/>
            <pc:sldMk cId="0" sldId="258"/>
            <ac:spMk id="19" creationId="{ABE6F9A3-300E-47F5-B41C-C8C5E758DE7C}"/>
          </ac:spMkLst>
        </pc:spChg>
        <pc:spChg chg="add">
          <ac:chgData name="Roger Sørqvist" userId="2f860dc3-34d5-49ff-ac58-f502d49f310c" providerId="ADAL" clId="{468E2885-F4BB-4D01-B45A-1601DF46FADD}" dt="2025-06-25T11:30:09.829" v="10" actId="26606"/>
          <ac:spMkLst>
            <pc:docMk/>
            <pc:sldMk cId="0" sldId="258"/>
            <ac:spMk id="21" creationId="{61B4701B-39FE-43B8-86AA-D6B8789C2207}"/>
          </ac:spMkLst>
        </pc:spChg>
        <pc:spChg chg="add">
          <ac:chgData name="Roger Sørqvist" userId="2f860dc3-34d5-49ff-ac58-f502d49f310c" providerId="ADAL" clId="{468E2885-F4BB-4D01-B45A-1601DF46FADD}" dt="2025-06-25T11:30:09.829" v="10" actId="26606"/>
          <ac:spMkLst>
            <pc:docMk/>
            <pc:sldMk cId="0" sldId="258"/>
            <ac:spMk id="23" creationId="{E9A7EF13-49FA-4355-971A-34B065F35022}"/>
          </ac:spMkLst>
        </pc:spChg>
        <pc:spChg chg="add">
          <ac:chgData name="Roger Sørqvist" userId="2f860dc3-34d5-49ff-ac58-f502d49f310c" providerId="ADAL" clId="{468E2885-F4BB-4D01-B45A-1601DF46FADD}" dt="2025-06-25T11:30:09.829" v="10" actId="26606"/>
          <ac:spMkLst>
            <pc:docMk/>
            <pc:sldMk cId="0" sldId="258"/>
            <ac:spMk id="25" creationId="{92CF3C3E-0F7B-4F0C-8EBD-BDD38E9C66F5}"/>
          </ac:spMkLst>
        </pc:spChg>
        <pc:graphicFrameChg chg="mod modGraphic">
          <ac:chgData name="Roger Sørqvist" userId="2f860dc3-34d5-49ff-ac58-f502d49f310c" providerId="ADAL" clId="{468E2885-F4BB-4D01-B45A-1601DF46FADD}" dt="2025-06-25T11:30:09.829" v="10" actId="26606"/>
          <ac:graphicFrameMkLst>
            <pc:docMk/>
            <pc:sldMk cId="0" sldId="258"/>
            <ac:graphicFrameMk id="14" creationId="{7C64C91B-7A14-3829-B95A-AB2408B2FC28}"/>
          </ac:graphicFrameMkLst>
        </pc:graphicFrameChg>
      </pc:sldChg>
      <pc:sldChg chg="addSp modSp mod setBg setClrOvrMap">
        <pc:chgData name="Roger Sørqvist" userId="2f860dc3-34d5-49ff-ac58-f502d49f310c" providerId="ADAL" clId="{468E2885-F4BB-4D01-B45A-1601DF46FADD}" dt="2025-06-25T11:30:19.169" v="11" actId="26606"/>
        <pc:sldMkLst>
          <pc:docMk/>
          <pc:sldMk cId="0" sldId="259"/>
        </pc:sldMkLst>
        <pc:spChg chg="mod">
          <ac:chgData name="Roger Sørqvist" userId="2f860dc3-34d5-49ff-ac58-f502d49f310c" providerId="ADAL" clId="{468E2885-F4BB-4D01-B45A-1601DF46FADD}" dt="2025-06-25T11:30:19.169" v="11" actId="26606"/>
          <ac:spMkLst>
            <pc:docMk/>
            <pc:sldMk cId="0" sldId="259"/>
            <ac:spMk id="2" creationId="{00000000-0000-0000-0000-000000000000}"/>
          </ac:spMkLst>
        </pc:spChg>
        <pc:spChg chg="add">
          <ac:chgData name="Roger Sørqvist" userId="2f860dc3-34d5-49ff-ac58-f502d49f310c" providerId="ADAL" clId="{468E2885-F4BB-4D01-B45A-1601DF46FADD}" dt="2025-06-25T11:30:19.169" v="11" actId="26606"/>
          <ac:spMkLst>
            <pc:docMk/>
            <pc:sldMk cId="0" sldId="259"/>
            <ac:spMk id="10" creationId="{F747F1B4-B831-4277-8AB0-32767F7EB7BF}"/>
          </ac:spMkLst>
        </pc:spChg>
        <pc:spChg chg="add">
          <ac:chgData name="Roger Sørqvist" userId="2f860dc3-34d5-49ff-ac58-f502d49f310c" providerId="ADAL" clId="{468E2885-F4BB-4D01-B45A-1601DF46FADD}" dt="2025-06-25T11:30:19.169" v="11" actId="26606"/>
          <ac:spMkLst>
            <pc:docMk/>
            <pc:sldMk cId="0" sldId="259"/>
            <ac:spMk id="12" creationId="{D80CFA21-AB7C-4BEB-9BFF-05764FBBF3C6}"/>
          </ac:spMkLst>
        </pc:spChg>
        <pc:spChg chg="add">
          <ac:chgData name="Roger Sørqvist" userId="2f860dc3-34d5-49ff-ac58-f502d49f310c" providerId="ADAL" clId="{468E2885-F4BB-4D01-B45A-1601DF46FADD}" dt="2025-06-25T11:30:19.169" v="11" actId="26606"/>
          <ac:spMkLst>
            <pc:docMk/>
            <pc:sldMk cId="0" sldId="259"/>
            <ac:spMk id="14" creationId="{12F7E335-851A-4CAE-B09F-E657819D4600}"/>
          </ac:spMkLst>
        </pc:spChg>
        <pc:spChg chg="add">
          <ac:chgData name="Roger Sørqvist" userId="2f860dc3-34d5-49ff-ac58-f502d49f310c" providerId="ADAL" clId="{468E2885-F4BB-4D01-B45A-1601DF46FADD}" dt="2025-06-25T11:30:19.169" v="11" actId="26606"/>
          <ac:spMkLst>
            <pc:docMk/>
            <pc:sldMk cId="0" sldId="259"/>
            <ac:spMk id="16" creationId="{10B541F0-7F6E-402E-84D8-CF96EACA5FBC}"/>
          </ac:spMkLst>
        </pc:spChg>
        <pc:graphicFrameChg chg="mod modGraphic">
          <ac:chgData name="Roger Sørqvist" userId="2f860dc3-34d5-49ff-ac58-f502d49f310c" providerId="ADAL" clId="{468E2885-F4BB-4D01-B45A-1601DF46FADD}" dt="2025-06-25T11:30:19.169" v="11" actId="26606"/>
          <ac:graphicFrameMkLst>
            <pc:docMk/>
            <pc:sldMk cId="0" sldId="259"/>
            <ac:graphicFrameMk id="5" creationId="{953DC943-D36A-502B-6E07-1A7BB7C28548}"/>
          </ac:graphicFrameMkLst>
        </pc:graphicFrameChg>
      </pc:sldChg>
      <pc:sldChg chg="addSp delSp modSp mod setBg setClrOvrMap">
        <pc:chgData name="Roger Sørqvist" userId="2f860dc3-34d5-49ff-ac58-f502d49f310c" providerId="ADAL" clId="{468E2885-F4BB-4D01-B45A-1601DF46FADD}" dt="2025-06-25T11:30:36.756" v="14" actId="26606"/>
        <pc:sldMkLst>
          <pc:docMk/>
          <pc:sldMk cId="0" sldId="260"/>
        </pc:sldMkLst>
        <pc:spChg chg="mod">
          <ac:chgData name="Roger Sørqvist" userId="2f860dc3-34d5-49ff-ac58-f502d49f310c" providerId="ADAL" clId="{468E2885-F4BB-4D01-B45A-1601DF46FADD}" dt="2025-06-25T11:30:36.756" v="14" actId="26606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Roger Sørqvist" userId="2f860dc3-34d5-49ff-ac58-f502d49f310c" providerId="ADAL" clId="{468E2885-F4BB-4D01-B45A-1601DF46FADD}" dt="2025-06-25T11:30:36.708" v="13" actId="26606"/>
          <ac:spMkLst>
            <pc:docMk/>
            <pc:sldMk cId="0" sldId="260"/>
            <ac:spMk id="10" creationId="{4E78424C-6FD0-41F8-9CAA-5DC19C42359F}"/>
          </ac:spMkLst>
        </pc:spChg>
        <pc:spChg chg="add del">
          <ac:chgData name="Roger Sørqvist" userId="2f860dc3-34d5-49ff-ac58-f502d49f310c" providerId="ADAL" clId="{468E2885-F4BB-4D01-B45A-1601DF46FADD}" dt="2025-06-25T11:30:36.708" v="13" actId="26606"/>
          <ac:spMkLst>
            <pc:docMk/>
            <pc:sldMk cId="0" sldId="260"/>
            <ac:spMk id="12" creationId="{DD136760-57DC-4301-8BEA-B71AD2D13905}"/>
          </ac:spMkLst>
        </pc:spChg>
        <pc:spChg chg="add del">
          <ac:chgData name="Roger Sørqvist" userId="2f860dc3-34d5-49ff-ac58-f502d49f310c" providerId="ADAL" clId="{468E2885-F4BB-4D01-B45A-1601DF46FADD}" dt="2025-06-25T11:30:36.708" v="13" actId="26606"/>
          <ac:spMkLst>
            <pc:docMk/>
            <pc:sldMk cId="0" sldId="260"/>
            <ac:spMk id="14" creationId="{BDC58DEA-1307-4F44-AD47-E613D8B76A89}"/>
          </ac:spMkLst>
        </pc:spChg>
        <pc:spChg chg="add del">
          <ac:chgData name="Roger Sørqvist" userId="2f860dc3-34d5-49ff-ac58-f502d49f310c" providerId="ADAL" clId="{468E2885-F4BB-4D01-B45A-1601DF46FADD}" dt="2025-06-25T11:30:36.708" v="13" actId="26606"/>
          <ac:spMkLst>
            <pc:docMk/>
            <pc:sldMk cId="0" sldId="260"/>
            <ac:spMk id="16" creationId="{C99B912D-1E4B-42AF-A2BE-CFEFEC916EE7}"/>
          </ac:spMkLst>
        </pc:spChg>
        <pc:graphicFrameChg chg="mod modGraphic">
          <ac:chgData name="Roger Sørqvist" userId="2f860dc3-34d5-49ff-ac58-f502d49f310c" providerId="ADAL" clId="{468E2885-F4BB-4D01-B45A-1601DF46FADD}" dt="2025-06-25T11:30:36.756" v="14" actId="26606"/>
          <ac:graphicFrameMkLst>
            <pc:docMk/>
            <pc:sldMk cId="0" sldId="260"/>
            <ac:graphicFrameMk id="5" creationId="{723990C7-530E-0039-E126-8A81834B7041}"/>
          </ac:graphicFrameMkLst>
        </pc:graphicFrameChg>
      </pc:sldChg>
      <pc:sldChg chg="addSp modSp mod setClrOvrMap">
        <pc:chgData name="Roger Sørqvist" userId="2f860dc3-34d5-49ff-ac58-f502d49f310c" providerId="ADAL" clId="{468E2885-F4BB-4D01-B45A-1601DF46FADD}" dt="2025-06-25T11:30:57.423" v="15" actId="26606"/>
        <pc:sldMkLst>
          <pc:docMk/>
          <pc:sldMk cId="0" sldId="261"/>
        </pc:sldMkLst>
        <pc:spChg chg="mod">
          <ac:chgData name="Roger Sørqvist" userId="2f860dc3-34d5-49ff-ac58-f502d49f310c" providerId="ADAL" clId="{468E2885-F4BB-4D01-B45A-1601DF46FADD}" dt="2025-06-25T11:30:57.423" v="15" actId="26606"/>
          <ac:spMkLst>
            <pc:docMk/>
            <pc:sldMk cId="0" sldId="261"/>
            <ac:spMk id="2" creationId="{00000000-0000-0000-0000-000000000000}"/>
          </ac:spMkLst>
        </pc:spChg>
        <pc:spChg chg="add">
          <ac:chgData name="Roger Sørqvist" userId="2f860dc3-34d5-49ff-ac58-f502d49f310c" providerId="ADAL" clId="{468E2885-F4BB-4D01-B45A-1601DF46FADD}" dt="2025-06-25T11:30:57.423" v="15" actId="26606"/>
          <ac:spMkLst>
            <pc:docMk/>
            <pc:sldMk cId="0" sldId="261"/>
            <ac:spMk id="10" creationId="{F747F1B4-B831-4277-8AB0-32767F7EB7BF}"/>
          </ac:spMkLst>
        </pc:spChg>
        <pc:spChg chg="add">
          <ac:chgData name="Roger Sørqvist" userId="2f860dc3-34d5-49ff-ac58-f502d49f310c" providerId="ADAL" clId="{468E2885-F4BB-4D01-B45A-1601DF46FADD}" dt="2025-06-25T11:30:57.423" v="15" actId="26606"/>
          <ac:spMkLst>
            <pc:docMk/>
            <pc:sldMk cId="0" sldId="261"/>
            <ac:spMk id="12" creationId="{D80CFA21-AB7C-4BEB-9BFF-05764FBBF3C6}"/>
          </ac:spMkLst>
        </pc:spChg>
        <pc:spChg chg="add">
          <ac:chgData name="Roger Sørqvist" userId="2f860dc3-34d5-49ff-ac58-f502d49f310c" providerId="ADAL" clId="{468E2885-F4BB-4D01-B45A-1601DF46FADD}" dt="2025-06-25T11:30:57.423" v="15" actId="26606"/>
          <ac:spMkLst>
            <pc:docMk/>
            <pc:sldMk cId="0" sldId="261"/>
            <ac:spMk id="14" creationId="{12F7E335-851A-4CAE-B09F-E657819D4600}"/>
          </ac:spMkLst>
        </pc:spChg>
        <pc:spChg chg="add">
          <ac:chgData name="Roger Sørqvist" userId="2f860dc3-34d5-49ff-ac58-f502d49f310c" providerId="ADAL" clId="{468E2885-F4BB-4D01-B45A-1601DF46FADD}" dt="2025-06-25T11:30:57.423" v="15" actId="26606"/>
          <ac:spMkLst>
            <pc:docMk/>
            <pc:sldMk cId="0" sldId="261"/>
            <ac:spMk id="16" creationId="{10B541F0-7F6E-402E-84D8-CF96EACA5FBC}"/>
          </ac:spMkLst>
        </pc:spChg>
        <pc:graphicFrameChg chg="mod modGraphic">
          <ac:chgData name="Roger Sørqvist" userId="2f860dc3-34d5-49ff-ac58-f502d49f310c" providerId="ADAL" clId="{468E2885-F4BB-4D01-B45A-1601DF46FADD}" dt="2025-06-25T11:30:57.423" v="15" actId="26606"/>
          <ac:graphicFrameMkLst>
            <pc:docMk/>
            <pc:sldMk cId="0" sldId="261"/>
            <ac:graphicFrameMk id="5" creationId="{731A1CBC-25AD-C469-82A9-7700C161DA4E}"/>
          </ac:graphicFrameMkLst>
        </pc:graphicFrameChg>
      </pc:sldChg>
      <pc:sldChg chg="addSp delSp modSp mod setBg">
        <pc:chgData name="Roger Sørqvist" userId="2f860dc3-34d5-49ff-ac58-f502d49f310c" providerId="ADAL" clId="{468E2885-F4BB-4D01-B45A-1601DF46FADD}" dt="2025-06-25T11:31:12.520" v="18" actId="26606"/>
        <pc:sldMkLst>
          <pc:docMk/>
          <pc:sldMk cId="0" sldId="262"/>
        </pc:sldMkLst>
        <pc:spChg chg="mo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Roger Sørqvist" userId="2f860dc3-34d5-49ff-ac58-f502d49f310c" providerId="ADAL" clId="{468E2885-F4BB-4D01-B45A-1601DF46FADD}" dt="2025-06-25T11:31:12.499" v="17" actId="26606"/>
          <ac:spMkLst>
            <pc:docMk/>
            <pc:sldMk cId="0" sldId="262"/>
            <ac:spMk id="8" creationId="{923E8915-D2AA-4327-A45A-972C3CA9574B}"/>
          </ac:spMkLst>
        </pc:spChg>
        <pc:spChg chg="add del">
          <ac:chgData name="Roger Sørqvist" userId="2f860dc3-34d5-49ff-ac58-f502d49f310c" providerId="ADAL" clId="{468E2885-F4BB-4D01-B45A-1601DF46FADD}" dt="2025-06-25T11:31:12.499" v="17" actId="26606"/>
          <ac:spMkLst>
            <pc:docMk/>
            <pc:sldMk cId="0" sldId="262"/>
            <ac:spMk id="10" creationId="{8302FC3C-9804-4950-B721-5FD704BA6065}"/>
          </ac:spMkLst>
        </pc:spChg>
        <pc:spChg chg="add del">
          <ac:chgData name="Roger Sørqvist" userId="2f860dc3-34d5-49ff-ac58-f502d49f310c" providerId="ADAL" clId="{468E2885-F4BB-4D01-B45A-1601DF46FADD}" dt="2025-06-25T11:31:12.499" v="17" actId="26606"/>
          <ac:spMkLst>
            <pc:docMk/>
            <pc:sldMk cId="0" sldId="262"/>
            <ac:spMk id="16" creationId="{F3798573-F27B-47EB-8EA4-7EE34954C2D6}"/>
          </ac:spMkLst>
        </pc:spChg>
        <pc:spChg chg="ad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18" creationId="{0D9B8FD4-CDEB-4EB4-B4DE-C89E11938958}"/>
          </ac:spMkLst>
        </pc:spChg>
        <pc:spChg chg="ad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19" creationId="{5A2E3D1D-9E9F-4739-BA14-D4D7FA9FBDD1}"/>
          </ac:spMkLst>
        </pc:spChg>
        <pc:spChg chg="ad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20" creationId="{1FFB365B-E9DC-4859-B8AB-CB83EEBE4E28}"/>
          </ac:spMkLst>
        </pc:spChg>
        <pc:spChg chg="add">
          <ac:chgData name="Roger Sørqvist" userId="2f860dc3-34d5-49ff-ac58-f502d49f310c" providerId="ADAL" clId="{468E2885-F4BB-4D01-B45A-1601DF46FADD}" dt="2025-06-25T11:31:12.520" v="18" actId="26606"/>
          <ac:spMkLst>
            <pc:docMk/>
            <pc:sldMk cId="0" sldId="262"/>
            <ac:spMk id="21" creationId="{8ADAB9C8-EB37-4914-A699-C716FC8FE4FE}"/>
          </ac:spMkLst>
        </pc:spChg>
        <pc:picChg chg="add del">
          <ac:chgData name="Roger Sørqvist" userId="2f860dc3-34d5-49ff-ac58-f502d49f310c" providerId="ADAL" clId="{468E2885-F4BB-4D01-B45A-1601DF46FADD}" dt="2025-06-25T11:31:12.499" v="17" actId="26606"/>
          <ac:picMkLst>
            <pc:docMk/>
            <pc:sldMk cId="0" sldId="262"/>
            <ac:picMk id="14" creationId="{3BC6EBB2-9BDC-4075-BA6B-43A9FBF9C86C}"/>
          </ac:picMkLst>
        </pc:picChg>
        <pc:cxnChg chg="add del">
          <ac:chgData name="Roger Sørqvist" userId="2f860dc3-34d5-49ff-ac58-f502d49f310c" providerId="ADAL" clId="{468E2885-F4BB-4D01-B45A-1601DF46FADD}" dt="2025-06-25T11:31:12.499" v="17" actId="26606"/>
          <ac:cxnSpMkLst>
            <pc:docMk/>
            <pc:sldMk cId="0" sldId="262"/>
            <ac:cxnSpMk id="12" creationId="{6B9695BD-ECF6-49CA-8877-8C493193C65D}"/>
          </ac:cxnSpMkLst>
        </pc:cxnChg>
      </pc:sldChg>
      <pc:sldChg chg="addSp modSp mod setBg">
        <pc:chgData name="Roger Sørqvist" userId="2f860dc3-34d5-49ff-ac58-f502d49f310c" providerId="ADAL" clId="{468E2885-F4BB-4D01-B45A-1601DF46FADD}" dt="2025-06-25T11:31:22.667" v="19" actId="26606"/>
        <pc:sldMkLst>
          <pc:docMk/>
          <pc:sldMk cId="0" sldId="263"/>
        </pc:sldMkLst>
        <pc:spChg chg="mo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8" creationId="{0D9B8FD4-CDEB-4EB4-B4DE-C89E11938958}"/>
          </ac:spMkLst>
        </pc:spChg>
        <pc:spChg chg="ad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10" creationId="{5A2E3D1D-9E9F-4739-BA14-D4D7FA9FBDD1}"/>
          </ac:spMkLst>
        </pc:spChg>
        <pc:spChg chg="ad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12" creationId="{1FFB365B-E9DC-4859-B8AB-CB83EEBE4E28}"/>
          </ac:spMkLst>
        </pc:spChg>
        <pc:spChg chg="add">
          <ac:chgData name="Roger Sørqvist" userId="2f860dc3-34d5-49ff-ac58-f502d49f310c" providerId="ADAL" clId="{468E2885-F4BB-4D01-B45A-1601DF46FADD}" dt="2025-06-25T11:31:22.667" v="19" actId="26606"/>
          <ac:spMkLst>
            <pc:docMk/>
            <pc:sldMk cId="0" sldId="263"/>
            <ac:spMk id="14" creationId="{8ADAB9C8-EB37-4914-A699-C716FC8FE4FE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8850C7-9C79-4633-B7A4-0BA7744BC6D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660AE6-83D2-46FE-8848-9345B9503D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Opprette ukeplaner og daglige lister</a:t>
          </a:r>
          <a:endParaRPr lang="en-US"/>
        </a:p>
      </dgm:t>
    </dgm:pt>
    <dgm:pt modelId="{25215D46-E78C-4714-9656-E0C56EDFDC06}" type="parTrans" cxnId="{D04800F4-D679-4389-BB90-6475CC1F7008}">
      <dgm:prSet/>
      <dgm:spPr/>
      <dgm:t>
        <a:bodyPr/>
        <a:lstStyle/>
        <a:p>
          <a:endParaRPr lang="en-US"/>
        </a:p>
      </dgm:t>
    </dgm:pt>
    <dgm:pt modelId="{B1CD6DBE-0583-415A-8DA8-95A8E9FECA31}" type="sibTrans" cxnId="{D04800F4-D679-4389-BB90-6475CC1F7008}">
      <dgm:prSet/>
      <dgm:spPr/>
      <dgm:t>
        <a:bodyPr/>
        <a:lstStyle/>
        <a:p>
          <a:endParaRPr lang="en-US"/>
        </a:p>
      </dgm:t>
    </dgm:pt>
    <dgm:pt modelId="{5C81C0F0-6ABA-4B47-8751-771FA588D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Forberede og oppsummere møter</a:t>
          </a:r>
          <a:endParaRPr lang="en-US"/>
        </a:p>
      </dgm:t>
    </dgm:pt>
    <dgm:pt modelId="{573D1380-6F4A-4187-BCF1-96D29F346508}" type="parTrans" cxnId="{4D8869E8-9C25-41BB-86EF-4A72524732D7}">
      <dgm:prSet/>
      <dgm:spPr/>
      <dgm:t>
        <a:bodyPr/>
        <a:lstStyle/>
        <a:p>
          <a:endParaRPr lang="en-US"/>
        </a:p>
      </dgm:t>
    </dgm:pt>
    <dgm:pt modelId="{BCF370B2-C649-4829-8737-AE5EBA917A38}" type="sibTrans" cxnId="{4D8869E8-9C25-41BB-86EF-4A72524732D7}">
      <dgm:prSet/>
      <dgm:spPr/>
      <dgm:t>
        <a:bodyPr/>
        <a:lstStyle/>
        <a:p>
          <a:endParaRPr lang="en-US"/>
        </a:p>
      </dgm:t>
    </dgm:pt>
    <dgm:pt modelId="{B02598CF-6314-4F4C-82F5-27584859E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Foreslå tidsbruk eller prioriteringer</a:t>
          </a:r>
          <a:endParaRPr lang="en-US"/>
        </a:p>
      </dgm:t>
    </dgm:pt>
    <dgm:pt modelId="{1A16C388-7DC9-4384-A007-15E0447AA03E}" type="parTrans" cxnId="{1B7C65BF-825E-49F8-9D23-C94671AB419E}">
      <dgm:prSet/>
      <dgm:spPr/>
      <dgm:t>
        <a:bodyPr/>
        <a:lstStyle/>
        <a:p>
          <a:endParaRPr lang="en-US"/>
        </a:p>
      </dgm:t>
    </dgm:pt>
    <dgm:pt modelId="{0922291F-4DF6-4A14-A41E-CF05F421C643}" type="sibTrans" cxnId="{1B7C65BF-825E-49F8-9D23-C94671AB419E}">
      <dgm:prSet/>
      <dgm:spPr/>
      <dgm:t>
        <a:bodyPr/>
        <a:lstStyle/>
        <a:p>
          <a:endParaRPr lang="en-US"/>
        </a:p>
      </dgm:t>
    </dgm:pt>
    <dgm:pt modelId="{139346A4-545F-4F5F-BD47-2EE8052C742B}" type="pres">
      <dgm:prSet presAssocID="{2F8850C7-9C79-4633-B7A4-0BA7744BC6D2}" presName="vert0" presStyleCnt="0">
        <dgm:presLayoutVars>
          <dgm:dir/>
          <dgm:animOne val="branch"/>
          <dgm:animLvl val="lvl"/>
        </dgm:presLayoutVars>
      </dgm:prSet>
      <dgm:spPr/>
    </dgm:pt>
    <dgm:pt modelId="{1B1AE0CA-E5E4-45E0-9927-8B91E47B7315}" type="pres">
      <dgm:prSet presAssocID="{33660AE6-83D2-46FE-8848-9345B9503D48}" presName="thickLine" presStyleLbl="alignNode1" presStyleIdx="0" presStyleCnt="3"/>
      <dgm:spPr/>
    </dgm:pt>
    <dgm:pt modelId="{A18C4EE3-3318-48F6-AB72-6BECF1BB348A}" type="pres">
      <dgm:prSet presAssocID="{33660AE6-83D2-46FE-8848-9345B9503D48}" presName="horz1" presStyleCnt="0"/>
      <dgm:spPr/>
    </dgm:pt>
    <dgm:pt modelId="{2F58B88C-E236-4AA5-B7B2-4241BDC0D44D}" type="pres">
      <dgm:prSet presAssocID="{33660AE6-83D2-46FE-8848-9345B9503D48}" presName="tx1" presStyleLbl="revTx" presStyleIdx="0" presStyleCnt="3"/>
      <dgm:spPr/>
    </dgm:pt>
    <dgm:pt modelId="{1F80FB1B-12A9-440B-A5AC-52F1CE882298}" type="pres">
      <dgm:prSet presAssocID="{33660AE6-83D2-46FE-8848-9345B9503D48}" presName="vert1" presStyleCnt="0"/>
      <dgm:spPr/>
    </dgm:pt>
    <dgm:pt modelId="{E746BA8F-F8F2-4235-BE9D-94E271DDD753}" type="pres">
      <dgm:prSet presAssocID="{5C81C0F0-6ABA-4B47-8751-771FA588DDD1}" presName="thickLine" presStyleLbl="alignNode1" presStyleIdx="1" presStyleCnt="3"/>
      <dgm:spPr/>
    </dgm:pt>
    <dgm:pt modelId="{BDA315C0-28B1-4798-9192-02FF36F82D64}" type="pres">
      <dgm:prSet presAssocID="{5C81C0F0-6ABA-4B47-8751-771FA588DDD1}" presName="horz1" presStyleCnt="0"/>
      <dgm:spPr/>
    </dgm:pt>
    <dgm:pt modelId="{40BB1055-4FD4-4C00-8C98-94A36A3A2818}" type="pres">
      <dgm:prSet presAssocID="{5C81C0F0-6ABA-4B47-8751-771FA588DDD1}" presName="tx1" presStyleLbl="revTx" presStyleIdx="1" presStyleCnt="3"/>
      <dgm:spPr/>
    </dgm:pt>
    <dgm:pt modelId="{756C578D-5AF6-433C-B208-B63C27F840B2}" type="pres">
      <dgm:prSet presAssocID="{5C81C0F0-6ABA-4B47-8751-771FA588DDD1}" presName="vert1" presStyleCnt="0"/>
      <dgm:spPr/>
    </dgm:pt>
    <dgm:pt modelId="{237EE050-3AD5-47E8-9CF6-970D576CB602}" type="pres">
      <dgm:prSet presAssocID="{B02598CF-6314-4F4C-82F5-27584859EBEA}" presName="thickLine" presStyleLbl="alignNode1" presStyleIdx="2" presStyleCnt="3"/>
      <dgm:spPr/>
    </dgm:pt>
    <dgm:pt modelId="{04427FE7-9D9A-46E7-BDD1-E41A55F7C139}" type="pres">
      <dgm:prSet presAssocID="{B02598CF-6314-4F4C-82F5-27584859EBEA}" presName="horz1" presStyleCnt="0"/>
      <dgm:spPr/>
    </dgm:pt>
    <dgm:pt modelId="{C79E8738-6F5E-4AE1-BDF2-2FDC41B74AB7}" type="pres">
      <dgm:prSet presAssocID="{B02598CF-6314-4F4C-82F5-27584859EBEA}" presName="tx1" presStyleLbl="revTx" presStyleIdx="2" presStyleCnt="3"/>
      <dgm:spPr/>
    </dgm:pt>
    <dgm:pt modelId="{5509B60F-EF80-4801-8C89-37224D55FAFD}" type="pres">
      <dgm:prSet presAssocID="{B02598CF-6314-4F4C-82F5-27584859EBEA}" presName="vert1" presStyleCnt="0"/>
      <dgm:spPr/>
    </dgm:pt>
  </dgm:ptLst>
  <dgm:cxnLst>
    <dgm:cxn modelId="{135A5225-3495-47A4-BCFF-3CB21FB4FC61}" type="presOf" srcId="{33660AE6-83D2-46FE-8848-9345B9503D48}" destId="{2F58B88C-E236-4AA5-B7B2-4241BDC0D44D}" srcOrd="0" destOrd="0" presId="urn:microsoft.com/office/officeart/2008/layout/LinedList"/>
    <dgm:cxn modelId="{454C037A-5936-4219-B1E4-50FF3672CF92}" type="presOf" srcId="{B02598CF-6314-4F4C-82F5-27584859EBEA}" destId="{C79E8738-6F5E-4AE1-BDF2-2FDC41B74AB7}" srcOrd="0" destOrd="0" presId="urn:microsoft.com/office/officeart/2008/layout/LinedList"/>
    <dgm:cxn modelId="{1B7C65BF-825E-49F8-9D23-C94671AB419E}" srcId="{2F8850C7-9C79-4633-B7A4-0BA7744BC6D2}" destId="{B02598CF-6314-4F4C-82F5-27584859EBEA}" srcOrd="2" destOrd="0" parTransId="{1A16C388-7DC9-4384-A007-15E0447AA03E}" sibTransId="{0922291F-4DF6-4A14-A41E-CF05F421C643}"/>
    <dgm:cxn modelId="{0586E6D7-93C5-405C-A4A8-C91DD499DB99}" type="presOf" srcId="{2F8850C7-9C79-4633-B7A4-0BA7744BC6D2}" destId="{139346A4-545F-4F5F-BD47-2EE8052C742B}" srcOrd="0" destOrd="0" presId="urn:microsoft.com/office/officeart/2008/layout/LinedList"/>
    <dgm:cxn modelId="{915181DC-1C3E-47C0-87A6-4561CFBA6844}" type="presOf" srcId="{5C81C0F0-6ABA-4B47-8751-771FA588DDD1}" destId="{40BB1055-4FD4-4C00-8C98-94A36A3A2818}" srcOrd="0" destOrd="0" presId="urn:microsoft.com/office/officeart/2008/layout/LinedList"/>
    <dgm:cxn modelId="{4D8869E8-9C25-41BB-86EF-4A72524732D7}" srcId="{2F8850C7-9C79-4633-B7A4-0BA7744BC6D2}" destId="{5C81C0F0-6ABA-4B47-8751-771FA588DDD1}" srcOrd="1" destOrd="0" parTransId="{573D1380-6F4A-4187-BCF1-96D29F346508}" sibTransId="{BCF370B2-C649-4829-8737-AE5EBA917A38}"/>
    <dgm:cxn modelId="{D04800F4-D679-4389-BB90-6475CC1F7008}" srcId="{2F8850C7-9C79-4633-B7A4-0BA7744BC6D2}" destId="{33660AE6-83D2-46FE-8848-9345B9503D48}" srcOrd="0" destOrd="0" parTransId="{25215D46-E78C-4714-9656-E0C56EDFDC06}" sibTransId="{B1CD6DBE-0583-415A-8DA8-95A8E9FECA31}"/>
    <dgm:cxn modelId="{02A6F6C4-F81A-471F-8300-4B8D21612111}" type="presParOf" srcId="{139346A4-545F-4F5F-BD47-2EE8052C742B}" destId="{1B1AE0CA-E5E4-45E0-9927-8B91E47B7315}" srcOrd="0" destOrd="0" presId="urn:microsoft.com/office/officeart/2008/layout/LinedList"/>
    <dgm:cxn modelId="{F1AC2241-04DF-4E33-9202-E61C1376B2B2}" type="presParOf" srcId="{139346A4-545F-4F5F-BD47-2EE8052C742B}" destId="{A18C4EE3-3318-48F6-AB72-6BECF1BB348A}" srcOrd="1" destOrd="0" presId="urn:microsoft.com/office/officeart/2008/layout/LinedList"/>
    <dgm:cxn modelId="{C89C4232-96E6-4468-A861-C6AAFAD019F5}" type="presParOf" srcId="{A18C4EE3-3318-48F6-AB72-6BECF1BB348A}" destId="{2F58B88C-E236-4AA5-B7B2-4241BDC0D44D}" srcOrd="0" destOrd="0" presId="urn:microsoft.com/office/officeart/2008/layout/LinedList"/>
    <dgm:cxn modelId="{E11A95B7-01BB-4AC8-8F18-E433087F48B1}" type="presParOf" srcId="{A18C4EE3-3318-48F6-AB72-6BECF1BB348A}" destId="{1F80FB1B-12A9-440B-A5AC-52F1CE882298}" srcOrd="1" destOrd="0" presId="urn:microsoft.com/office/officeart/2008/layout/LinedList"/>
    <dgm:cxn modelId="{89BD74E4-4703-4DEB-99AC-2D3FA6043640}" type="presParOf" srcId="{139346A4-545F-4F5F-BD47-2EE8052C742B}" destId="{E746BA8F-F8F2-4235-BE9D-94E271DDD753}" srcOrd="2" destOrd="0" presId="urn:microsoft.com/office/officeart/2008/layout/LinedList"/>
    <dgm:cxn modelId="{CEB54CA6-AD8C-482F-8905-5DF2B91E1AA8}" type="presParOf" srcId="{139346A4-545F-4F5F-BD47-2EE8052C742B}" destId="{BDA315C0-28B1-4798-9192-02FF36F82D64}" srcOrd="3" destOrd="0" presId="urn:microsoft.com/office/officeart/2008/layout/LinedList"/>
    <dgm:cxn modelId="{843EC983-E448-4C74-B921-527668C827DD}" type="presParOf" srcId="{BDA315C0-28B1-4798-9192-02FF36F82D64}" destId="{40BB1055-4FD4-4C00-8C98-94A36A3A2818}" srcOrd="0" destOrd="0" presId="urn:microsoft.com/office/officeart/2008/layout/LinedList"/>
    <dgm:cxn modelId="{4A7B61B6-7869-4EE6-A56A-A8731311D3C5}" type="presParOf" srcId="{BDA315C0-28B1-4798-9192-02FF36F82D64}" destId="{756C578D-5AF6-433C-B208-B63C27F840B2}" srcOrd="1" destOrd="0" presId="urn:microsoft.com/office/officeart/2008/layout/LinedList"/>
    <dgm:cxn modelId="{AEC9D819-AC20-417C-A913-48AAB5A3F0C7}" type="presParOf" srcId="{139346A4-545F-4F5F-BD47-2EE8052C742B}" destId="{237EE050-3AD5-47E8-9CF6-970D576CB602}" srcOrd="4" destOrd="0" presId="urn:microsoft.com/office/officeart/2008/layout/LinedList"/>
    <dgm:cxn modelId="{A03F021C-AA1B-47F3-BED1-EBEC9E95D475}" type="presParOf" srcId="{139346A4-545F-4F5F-BD47-2EE8052C742B}" destId="{04427FE7-9D9A-46E7-BDD1-E41A55F7C139}" srcOrd="5" destOrd="0" presId="urn:microsoft.com/office/officeart/2008/layout/LinedList"/>
    <dgm:cxn modelId="{A166F2B5-3F18-4116-A6CC-622F09927E99}" type="presParOf" srcId="{04427FE7-9D9A-46E7-BDD1-E41A55F7C139}" destId="{C79E8738-6F5E-4AE1-BDF2-2FDC41B74AB7}" srcOrd="0" destOrd="0" presId="urn:microsoft.com/office/officeart/2008/layout/LinedList"/>
    <dgm:cxn modelId="{C5DB6DFB-9E45-47B1-A467-BBAB82C48AC0}" type="presParOf" srcId="{04427FE7-9D9A-46E7-BDD1-E41A55F7C139}" destId="{5509B60F-EF80-4801-8C89-37224D55FA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823160-EDCF-4B54-B448-D46AB372B1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D9495C-931D-4F89-8333-12B3B3E2BB5D}">
      <dgm:prSet/>
      <dgm:spPr/>
      <dgm:t>
        <a:bodyPr/>
        <a:lstStyle/>
        <a:p>
          <a:r>
            <a:rPr lang="en-US" baseline="0"/>
            <a:t>• Notion AI – smart støtte i notater og oversikter</a:t>
          </a:r>
          <a:endParaRPr lang="en-US"/>
        </a:p>
      </dgm:t>
    </dgm:pt>
    <dgm:pt modelId="{52DAC723-C57B-4AFD-B36B-A0E46806F3DE}" type="parTrans" cxnId="{7A1A2ECA-90C5-4B76-A051-EAF104081E6A}">
      <dgm:prSet/>
      <dgm:spPr/>
      <dgm:t>
        <a:bodyPr/>
        <a:lstStyle/>
        <a:p>
          <a:endParaRPr lang="en-US"/>
        </a:p>
      </dgm:t>
    </dgm:pt>
    <dgm:pt modelId="{E21691C0-895F-43F7-8B31-98BD3336E252}" type="sibTrans" cxnId="{7A1A2ECA-90C5-4B76-A051-EAF104081E6A}">
      <dgm:prSet/>
      <dgm:spPr/>
      <dgm:t>
        <a:bodyPr/>
        <a:lstStyle/>
        <a:p>
          <a:endParaRPr lang="en-US"/>
        </a:p>
      </dgm:t>
    </dgm:pt>
    <dgm:pt modelId="{77A87E9B-31D5-4F0A-B8F9-C924261CF102}">
      <dgm:prSet/>
      <dgm:spPr/>
      <dgm:t>
        <a:bodyPr/>
        <a:lstStyle/>
        <a:p>
          <a:r>
            <a:rPr lang="en-US" baseline="0"/>
            <a:t>• Microsoft Copilot – Excel, Teams, OneNote</a:t>
          </a:r>
          <a:endParaRPr lang="en-US"/>
        </a:p>
      </dgm:t>
    </dgm:pt>
    <dgm:pt modelId="{1D772F47-E4C4-4ECE-BF02-70D5EA0026B8}" type="parTrans" cxnId="{407F0DA8-D741-4390-AD6C-297FAEB7D921}">
      <dgm:prSet/>
      <dgm:spPr/>
      <dgm:t>
        <a:bodyPr/>
        <a:lstStyle/>
        <a:p>
          <a:endParaRPr lang="en-US"/>
        </a:p>
      </dgm:t>
    </dgm:pt>
    <dgm:pt modelId="{DDAE2FED-EE9B-4BCA-9DF6-19FBB14341AA}" type="sibTrans" cxnId="{407F0DA8-D741-4390-AD6C-297FAEB7D921}">
      <dgm:prSet/>
      <dgm:spPr/>
      <dgm:t>
        <a:bodyPr/>
        <a:lstStyle/>
        <a:p>
          <a:endParaRPr lang="en-US"/>
        </a:p>
      </dgm:t>
    </dgm:pt>
    <dgm:pt modelId="{9DB28E8A-F42D-439F-B26C-3747455ADA8E}">
      <dgm:prSet/>
      <dgm:spPr/>
      <dgm:t>
        <a:bodyPr/>
        <a:lstStyle/>
        <a:p>
          <a:r>
            <a:rPr lang="en-US" baseline="0"/>
            <a:t>• Google Assistent og Keep med AI-hjelp</a:t>
          </a:r>
          <a:endParaRPr lang="en-US"/>
        </a:p>
      </dgm:t>
    </dgm:pt>
    <dgm:pt modelId="{1A7EC6E7-E7F0-4665-BEC9-3C8D48549894}" type="parTrans" cxnId="{16EF117B-5068-458C-BA30-7FE513756FEC}">
      <dgm:prSet/>
      <dgm:spPr/>
      <dgm:t>
        <a:bodyPr/>
        <a:lstStyle/>
        <a:p>
          <a:endParaRPr lang="en-US"/>
        </a:p>
      </dgm:t>
    </dgm:pt>
    <dgm:pt modelId="{ADF3F9B9-DFF4-4F41-8B80-C90E54BA555C}" type="sibTrans" cxnId="{16EF117B-5068-458C-BA30-7FE513756FEC}">
      <dgm:prSet/>
      <dgm:spPr/>
      <dgm:t>
        <a:bodyPr/>
        <a:lstStyle/>
        <a:p>
          <a:endParaRPr lang="en-US"/>
        </a:p>
      </dgm:t>
    </dgm:pt>
    <dgm:pt modelId="{DD3ED965-7E61-41BF-A014-B4E2B273018F}" type="pres">
      <dgm:prSet presAssocID="{1F823160-EDCF-4B54-B448-D46AB372B17C}" presName="linear" presStyleCnt="0">
        <dgm:presLayoutVars>
          <dgm:animLvl val="lvl"/>
          <dgm:resizeHandles val="exact"/>
        </dgm:presLayoutVars>
      </dgm:prSet>
      <dgm:spPr/>
    </dgm:pt>
    <dgm:pt modelId="{B9CA3528-A3CF-44C0-953B-EF8091C5B619}" type="pres">
      <dgm:prSet presAssocID="{6CD9495C-931D-4F89-8333-12B3B3E2BB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60176E-B376-4AFA-BBC2-10C73D90B8EA}" type="pres">
      <dgm:prSet presAssocID="{E21691C0-895F-43F7-8B31-98BD3336E252}" presName="spacer" presStyleCnt="0"/>
      <dgm:spPr/>
    </dgm:pt>
    <dgm:pt modelId="{66AD8B0E-E3F5-4985-A177-50754D012169}" type="pres">
      <dgm:prSet presAssocID="{77A87E9B-31D5-4F0A-B8F9-C924261CF1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479150-4339-46D5-99E6-D70BAD5DDA82}" type="pres">
      <dgm:prSet presAssocID="{DDAE2FED-EE9B-4BCA-9DF6-19FBB14341AA}" presName="spacer" presStyleCnt="0"/>
      <dgm:spPr/>
    </dgm:pt>
    <dgm:pt modelId="{23DBDD6F-D73C-42A7-BAEB-7A17B119F5BC}" type="pres">
      <dgm:prSet presAssocID="{9DB28E8A-F42D-439F-B26C-3747455ADA8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9A5714-47CC-4412-822E-A8707F764A2E}" type="presOf" srcId="{6CD9495C-931D-4F89-8333-12B3B3E2BB5D}" destId="{B9CA3528-A3CF-44C0-953B-EF8091C5B619}" srcOrd="0" destOrd="0" presId="urn:microsoft.com/office/officeart/2005/8/layout/vList2"/>
    <dgm:cxn modelId="{9037C636-B499-48F3-9DC2-78FA9A700B70}" type="presOf" srcId="{1F823160-EDCF-4B54-B448-D46AB372B17C}" destId="{DD3ED965-7E61-41BF-A014-B4E2B273018F}" srcOrd="0" destOrd="0" presId="urn:microsoft.com/office/officeart/2005/8/layout/vList2"/>
    <dgm:cxn modelId="{EE2DB662-0956-4C02-9DAE-7D7519CB54FF}" type="presOf" srcId="{9DB28E8A-F42D-439F-B26C-3747455ADA8E}" destId="{23DBDD6F-D73C-42A7-BAEB-7A17B119F5BC}" srcOrd="0" destOrd="0" presId="urn:microsoft.com/office/officeart/2005/8/layout/vList2"/>
    <dgm:cxn modelId="{16EF117B-5068-458C-BA30-7FE513756FEC}" srcId="{1F823160-EDCF-4B54-B448-D46AB372B17C}" destId="{9DB28E8A-F42D-439F-B26C-3747455ADA8E}" srcOrd="2" destOrd="0" parTransId="{1A7EC6E7-E7F0-4665-BEC9-3C8D48549894}" sibTransId="{ADF3F9B9-DFF4-4F41-8B80-C90E54BA555C}"/>
    <dgm:cxn modelId="{407F0DA8-D741-4390-AD6C-297FAEB7D921}" srcId="{1F823160-EDCF-4B54-B448-D46AB372B17C}" destId="{77A87E9B-31D5-4F0A-B8F9-C924261CF102}" srcOrd="1" destOrd="0" parTransId="{1D772F47-E4C4-4ECE-BF02-70D5EA0026B8}" sibTransId="{DDAE2FED-EE9B-4BCA-9DF6-19FBB14341AA}"/>
    <dgm:cxn modelId="{B55276B6-611D-4690-83D1-0569DDDA1630}" type="presOf" srcId="{77A87E9B-31D5-4F0A-B8F9-C924261CF102}" destId="{66AD8B0E-E3F5-4985-A177-50754D012169}" srcOrd="0" destOrd="0" presId="urn:microsoft.com/office/officeart/2005/8/layout/vList2"/>
    <dgm:cxn modelId="{7A1A2ECA-90C5-4B76-A051-EAF104081E6A}" srcId="{1F823160-EDCF-4B54-B448-D46AB372B17C}" destId="{6CD9495C-931D-4F89-8333-12B3B3E2BB5D}" srcOrd="0" destOrd="0" parTransId="{52DAC723-C57B-4AFD-B36B-A0E46806F3DE}" sibTransId="{E21691C0-895F-43F7-8B31-98BD3336E252}"/>
    <dgm:cxn modelId="{673FE9AA-D6A5-4227-B3DF-D0AA677CE90D}" type="presParOf" srcId="{DD3ED965-7E61-41BF-A014-B4E2B273018F}" destId="{B9CA3528-A3CF-44C0-953B-EF8091C5B619}" srcOrd="0" destOrd="0" presId="urn:microsoft.com/office/officeart/2005/8/layout/vList2"/>
    <dgm:cxn modelId="{C3B0FD07-46D3-4DD3-8119-F9C28D32555C}" type="presParOf" srcId="{DD3ED965-7E61-41BF-A014-B4E2B273018F}" destId="{0860176E-B376-4AFA-BBC2-10C73D90B8EA}" srcOrd="1" destOrd="0" presId="urn:microsoft.com/office/officeart/2005/8/layout/vList2"/>
    <dgm:cxn modelId="{FE03867B-8FF1-4854-9897-463CDBB77C84}" type="presParOf" srcId="{DD3ED965-7E61-41BF-A014-B4E2B273018F}" destId="{66AD8B0E-E3F5-4985-A177-50754D012169}" srcOrd="2" destOrd="0" presId="urn:microsoft.com/office/officeart/2005/8/layout/vList2"/>
    <dgm:cxn modelId="{915B2860-19FD-4651-BA11-5E8209C99148}" type="presParOf" srcId="{DD3ED965-7E61-41BF-A014-B4E2B273018F}" destId="{9E479150-4339-46D5-99E6-D70BAD5DDA82}" srcOrd="3" destOrd="0" presId="urn:microsoft.com/office/officeart/2005/8/layout/vList2"/>
    <dgm:cxn modelId="{FA8077EA-CE7B-456B-93F1-995548BE201F}" type="presParOf" srcId="{DD3ED965-7E61-41BF-A014-B4E2B273018F}" destId="{23DBDD6F-D73C-42A7-BAEB-7A17B119F5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FB5B1F-BE28-4619-BE17-27BEE80AE9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6477C6E3-BBF7-4962-931D-9092F3EB3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Spør: 'Lag ukeplan for prosjektslutt neste fredag'</a:t>
          </a:r>
          <a:endParaRPr lang="en-US"/>
        </a:p>
      </dgm:t>
    </dgm:pt>
    <dgm:pt modelId="{563AE58E-D84E-4BF7-98B6-B1AFADA9CCD2}" type="parTrans" cxnId="{33517F11-3CA1-45CD-BDA8-4B6948DAEA24}">
      <dgm:prSet/>
      <dgm:spPr/>
      <dgm:t>
        <a:bodyPr/>
        <a:lstStyle/>
        <a:p>
          <a:endParaRPr lang="en-US"/>
        </a:p>
      </dgm:t>
    </dgm:pt>
    <dgm:pt modelId="{7DEC36C8-5D08-43FC-8539-438399E36C23}" type="sibTrans" cxnId="{33517F11-3CA1-45CD-BDA8-4B6948DAEA24}">
      <dgm:prSet/>
      <dgm:spPr/>
      <dgm:t>
        <a:bodyPr/>
        <a:lstStyle/>
        <a:p>
          <a:endParaRPr lang="en-US"/>
        </a:p>
      </dgm:t>
    </dgm:pt>
    <dgm:pt modelId="{D04124F3-6CF5-4E73-B57D-2B0A52488F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Spør: 'Hvordan prioritere 10 oppgaver på 3 dager?'</a:t>
          </a:r>
          <a:endParaRPr lang="en-US"/>
        </a:p>
      </dgm:t>
    </dgm:pt>
    <dgm:pt modelId="{A0986B46-F5B5-465F-8BB1-6F9C79A6530D}" type="parTrans" cxnId="{35F438F3-083C-4FAE-8824-8B600C8CD0D5}">
      <dgm:prSet/>
      <dgm:spPr/>
      <dgm:t>
        <a:bodyPr/>
        <a:lstStyle/>
        <a:p>
          <a:endParaRPr lang="en-US"/>
        </a:p>
      </dgm:t>
    </dgm:pt>
    <dgm:pt modelId="{4D85E202-0570-4028-AC68-BBC4AE959617}" type="sibTrans" cxnId="{35F438F3-083C-4FAE-8824-8B600C8CD0D5}">
      <dgm:prSet/>
      <dgm:spPr/>
      <dgm:t>
        <a:bodyPr/>
        <a:lstStyle/>
        <a:p>
          <a:endParaRPr lang="en-US"/>
        </a:p>
      </dgm:t>
    </dgm:pt>
    <dgm:pt modelId="{E58B6636-89E8-42A9-9D79-2AD54CEDB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Få forslag du kan justere</a:t>
          </a:r>
          <a:endParaRPr lang="en-US"/>
        </a:p>
      </dgm:t>
    </dgm:pt>
    <dgm:pt modelId="{BDD75824-E64B-4385-A4F3-1F3D3FD8F4BF}" type="parTrans" cxnId="{C6001C54-FD11-4778-B48E-0A91842245CC}">
      <dgm:prSet/>
      <dgm:spPr/>
      <dgm:t>
        <a:bodyPr/>
        <a:lstStyle/>
        <a:p>
          <a:endParaRPr lang="en-US"/>
        </a:p>
      </dgm:t>
    </dgm:pt>
    <dgm:pt modelId="{B3E61082-0EA8-43D4-A93F-C34B75171EEB}" type="sibTrans" cxnId="{C6001C54-FD11-4778-B48E-0A91842245CC}">
      <dgm:prSet/>
      <dgm:spPr/>
      <dgm:t>
        <a:bodyPr/>
        <a:lstStyle/>
        <a:p>
          <a:endParaRPr lang="en-US"/>
        </a:p>
      </dgm:t>
    </dgm:pt>
    <dgm:pt modelId="{0E6F71D0-64DA-4F34-A716-3C97BA0854E2}" type="pres">
      <dgm:prSet presAssocID="{FCFB5B1F-BE28-4619-BE17-27BEE80AE98B}" presName="root" presStyleCnt="0">
        <dgm:presLayoutVars>
          <dgm:dir/>
          <dgm:resizeHandles val="exact"/>
        </dgm:presLayoutVars>
      </dgm:prSet>
      <dgm:spPr/>
    </dgm:pt>
    <dgm:pt modelId="{BE6A8521-88E8-47D3-BD4F-4F706B2A1BC4}" type="pres">
      <dgm:prSet presAssocID="{6477C6E3-BBF7-4962-931D-9092F3EB3F36}" presName="compNode" presStyleCnt="0"/>
      <dgm:spPr/>
    </dgm:pt>
    <dgm:pt modelId="{336B16B8-54B0-46C9-8B8B-885D748C6A9E}" type="pres">
      <dgm:prSet presAssocID="{6477C6E3-BBF7-4962-931D-9092F3EB3F36}" presName="bgRect" presStyleLbl="bgShp" presStyleIdx="0" presStyleCnt="3"/>
      <dgm:spPr/>
    </dgm:pt>
    <dgm:pt modelId="{C36E378F-C717-491B-AB71-F6A7636D943A}" type="pres">
      <dgm:prSet presAssocID="{6477C6E3-BBF7-4962-931D-9092F3EB3F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FDAAA51-7BF0-4C15-8C8A-3AA418203786}" type="pres">
      <dgm:prSet presAssocID="{6477C6E3-BBF7-4962-931D-9092F3EB3F36}" presName="spaceRect" presStyleCnt="0"/>
      <dgm:spPr/>
    </dgm:pt>
    <dgm:pt modelId="{EA005737-AA16-40B1-9DB1-C0CF3708630F}" type="pres">
      <dgm:prSet presAssocID="{6477C6E3-BBF7-4962-931D-9092F3EB3F36}" presName="parTx" presStyleLbl="revTx" presStyleIdx="0" presStyleCnt="3">
        <dgm:presLayoutVars>
          <dgm:chMax val="0"/>
          <dgm:chPref val="0"/>
        </dgm:presLayoutVars>
      </dgm:prSet>
      <dgm:spPr/>
    </dgm:pt>
    <dgm:pt modelId="{870786FA-1559-4A9D-9822-2B5A3668A0AD}" type="pres">
      <dgm:prSet presAssocID="{7DEC36C8-5D08-43FC-8539-438399E36C23}" presName="sibTrans" presStyleCnt="0"/>
      <dgm:spPr/>
    </dgm:pt>
    <dgm:pt modelId="{BF299AB5-24AB-475B-B862-6C430CF29670}" type="pres">
      <dgm:prSet presAssocID="{D04124F3-6CF5-4E73-B57D-2B0A52488F35}" presName="compNode" presStyleCnt="0"/>
      <dgm:spPr/>
    </dgm:pt>
    <dgm:pt modelId="{D6AC0B49-6632-4D30-8AF2-822919883571}" type="pres">
      <dgm:prSet presAssocID="{D04124F3-6CF5-4E73-B57D-2B0A52488F35}" presName="bgRect" presStyleLbl="bgShp" presStyleIdx="1" presStyleCnt="3"/>
      <dgm:spPr/>
    </dgm:pt>
    <dgm:pt modelId="{4DF55F86-2BD1-401A-97EE-AD160FBE924A}" type="pres">
      <dgm:prSet presAssocID="{D04124F3-6CF5-4E73-B57D-2B0A52488F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"/>
        </a:ext>
      </dgm:extLst>
    </dgm:pt>
    <dgm:pt modelId="{0F75E5BE-D398-4BD1-B38C-A89C9236D7EB}" type="pres">
      <dgm:prSet presAssocID="{D04124F3-6CF5-4E73-B57D-2B0A52488F35}" presName="spaceRect" presStyleCnt="0"/>
      <dgm:spPr/>
    </dgm:pt>
    <dgm:pt modelId="{1F615C2F-EB1A-4076-BD15-6E11A69B1589}" type="pres">
      <dgm:prSet presAssocID="{D04124F3-6CF5-4E73-B57D-2B0A52488F35}" presName="parTx" presStyleLbl="revTx" presStyleIdx="1" presStyleCnt="3">
        <dgm:presLayoutVars>
          <dgm:chMax val="0"/>
          <dgm:chPref val="0"/>
        </dgm:presLayoutVars>
      </dgm:prSet>
      <dgm:spPr/>
    </dgm:pt>
    <dgm:pt modelId="{BF70AD59-C2F4-44F8-A3C9-2BF1BE191EA4}" type="pres">
      <dgm:prSet presAssocID="{4D85E202-0570-4028-AC68-BBC4AE959617}" presName="sibTrans" presStyleCnt="0"/>
      <dgm:spPr/>
    </dgm:pt>
    <dgm:pt modelId="{B6525794-D96C-4185-BA6A-0B212157BB02}" type="pres">
      <dgm:prSet presAssocID="{E58B6636-89E8-42A9-9D79-2AD54CEDB88F}" presName="compNode" presStyleCnt="0"/>
      <dgm:spPr/>
    </dgm:pt>
    <dgm:pt modelId="{E2E96429-E4F2-4A69-8378-5BCAD702F4A8}" type="pres">
      <dgm:prSet presAssocID="{E58B6636-89E8-42A9-9D79-2AD54CEDB88F}" presName="bgRect" presStyleLbl="bgShp" presStyleIdx="2" presStyleCnt="3"/>
      <dgm:spPr/>
    </dgm:pt>
    <dgm:pt modelId="{F945DE81-9A01-4934-AE44-F9121EB21591}" type="pres">
      <dgm:prSet presAssocID="{E58B6636-89E8-42A9-9D79-2AD54CEDB8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ktøy"/>
        </a:ext>
      </dgm:extLst>
    </dgm:pt>
    <dgm:pt modelId="{349624D9-24DA-4AF3-8EA2-22DA46A9416F}" type="pres">
      <dgm:prSet presAssocID="{E58B6636-89E8-42A9-9D79-2AD54CEDB88F}" presName="spaceRect" presStyleCnt="0"/>
      <dgm:spPr/>
    </dgm:pt>
    <dgm:pt modelId="{29FF0C2D-54E9-43DE-9240-DFB3F36A6221}" type="pres">
      <dgm:prSet presAssocID="{E58B6636-89E8-42A9-9D79-2AD54CEDB8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517F11-3CA1-45CD-BDA8-4B6948DAEA24}" srcId="{FCFB5B1F-BE28-4619-BE17-27BEE80AE98B}" destId="{6477C6E3-BBF7-4962-931D-9092F3EB3F36}" srcOrd="0" destOrd="0" parTransId="{563AE58E-D84E-4BF7-98B6-B1AFADA9CCD2}" sibTransId="{7DEC36C8-5D08-43FC-8539-438399E36C23}"/>
    <dgm:cxn modelId="{A5239715-3053-49B8-8A7D-C1192CD3D691}" type="presOf" srcId="{FCFB5B1F-BE28-4619-BE17-27BEE80AE98B}" destId="{0E6F71D0-64DA-4F34-A716-3C97BA0854E2}" srcOrd="0" destOrd="0" presId="urn:microsoft.com/office/officeart/2018/2/layout/IconVerticalSolidList"/>
    <dgm:cxn modelId="{C6001C54-FD11-4778-B48E-0A91842245CC}" srcId="{FCFB5B1F-BE28-4619-BE17-27BEE80AE98B}" destId="{E58B6636-89E8-42A9-9D79-2AD54CEDB88F}" srcOrd="2" destOrd="0" parTransId="{BDD75824-E64B-4385-A4F3-1F3D3FD8F4BF}" sibTransId="{B3E61082-0EA8-43D4-A93F-C34B75171EEB}"/>
    <dgm:cxn modelId="{BBA39E76-4621-4CFA-B22E-A6EE4FCC7A54}" type="presOf" srcId="{E58B6636-89E8-42A9-9D79-2AD54CEDB88F}" destId="{29FF0C2D-54E9-43DE-9240-DFB3F36A6221}" srcOrd="0" destOrd="0" presId="urn:microsoft.com/office/officeart/2018/2/layout/IconVerticalSolidList"/>
    <dgm:cxn modelId="{C0773ECC-F818-4B0F-A679-2C057C505051}" type="presOf" srcId="{6477C6E3-BBF7-4962-931D-9092F3EB3F36}" destId="{EA005737-AA16-40B1-9DB1-C0CF3708630F}" srcOrd="0" destOrd="0" presId="urn:microsoft.com/office/officeart/2018/2/layout/IconVerticalSolidList"/>
    <dgm:cxn modelId="{3E523CEE-4DAC-48A7-B5C4-C7B74368383A}" type="presOf" srcId="{D04124F3-6CF5-4E73-B57D-2B0A52488F35}" destId="{1F615C2F-EB1A-4076-BD15-6E11A69B1589}" srcOrd="0" destOrd="0" presId="urn:microsoft.com/office/officeart/2018/2/layout/IconVerticalSolidList"/>
    <dgm:cxn modelId="{35F438F3-083C-4FAE-8824-8B600C8CD0D5}" srcId="{FCFB5B1F-BE28-4619-BE17-27BEE80AE98B}" destId="{D04124F3-6CF5-4E73-B57D-2B0A52488F35}" srcOrd="1" destOrd="0" parTransId="{A0986B46-F5B5-465F-8BB1-6F9C79A6530D}" sibTransId="{4D85E202-0570-4028-AC68-BBC4AE959617}"/>
    <dgm:cxn modelId="{70970CD8-3F76-46D3-818E-14CCC23EA438}" type="presParOf" srcId="{0E6F71D0-64DA-4F34-A716-3C97BA0854E2}" destId="{BE6A8521-88E8-47D3-BD4F-4F706B2A1BC4}" srcOrd="0" destOrd="0" presId="urn:microsoft.com/office/officeart/2018/2/layout/IconVerticalSolidList"/>
    <dgm:cxn modelId="{7AE97FD4-7BBE-455E-A144-AEAF6A49901D}" type="presParOf" srcId="{BE6A8521-88E8-47D3-BD4F-4F706B2A1BC4}" destId="{336B16B8-54B0-46C9-8B8B-885D748C6A9E}" srcOrd="0" destOrd="0" presId="urn:microsoft.com/office/officeart/2018/2/layout/IconVerticalSolidList"/>
    <dgm:cxn modelId="{561989A4-6E3A-455F-BB58-0F48AAB94054}" type="presParOf" srcId="{BE6A8521-88E8-47D3-BD4F-4F706B2A1BC4}" destId="{C36E378F-C717-491B-AB71-F6A7636D943A}" srcOrd="1" destOrd="0" presId="urn:microsoft.com/office/officeart/2018/2/layout/IconVerticalSolidList"/>
    <dgm:cxn modelId="{32DF0539-7930-4BC1-A294-05770A8BDFD9}" type="presParOf" srcId="{BE6A8521-88E8-47D3-BD4F-4F706B2A1BC4}" destId="{3FDAAA51-7BF0-4C15-8C8A-3AA418203786}" srcOrd="2" destOrd="0" presId="urn:microsoft.com/office/officeart/2018/2/layout/IconVerticalSolidList"/>
    <dgm:cxn modelId="{88A48D2B-7A34-4BE2-BC07-4A6306460885}" type="presParOf" srcId="{BE6A8521-88E8-47D3-BD4F-4F706B2A1BC4}" destId="{EA005737-AA16-40B1-9DB1-C0CF3708630F}" srcOrd="3" destOrd="0" presId="urn:microsoft.com/office/officeart/2018/2/layout/IconVerticalSolidList"/>
    <dgm:cxn modelId="{F50513B0-9EDE-44BD-B1AF-6D04619DD510}" type="presParOf" srcId="{0E6F71D0-64DA-4F34-A716-3C97BA0854E2}" destId="{870786FA-1559-4A9D-9822-2B5A3668A0AD}" srcOrd="1" destOrd="0" presId="urn:microsoft.com/office/officeart/2018/2/layout/IconVerticalSolidList"/>
    <dgm:cxn modelId="{47724839-496D-40F3-BFDB-FA4C3074E079}" type="presParOf" srcId="{0E6F71D0-64DA-4F34-A716-3C97BA0854E2}" destId="{BF299AB5-24AB-475B-B862-6C430CF29670}" srcOrd="2" destOrd="0" presId="urn:microsoft.com/office/officeart/2018/2/layout/IconVerticalSolidList"/>
    <dgm:cxn modelId="{CFB43BFD-945D-4412-A633-93241F9A27EF}" type="presParOf" srcId="{BF299AB5-24AB-475B-B862-6C430CF29670}" destId="{D6AC0B49-6632-4D30-8AF2-822919883571}" srcOrd="0" destOrd="0" presId="urn:microsoft.com/office/officeart/2018/2/layout/IconVerticalSolidList"/>
    <dgm:cxn modelId="{EAB780AB-5E30-42F2-BADC-A9E937D282A0}" type="presParOf" srcId="{BF299AB5-24AB-475B-B862-6C430CF29670}" destId="{4DF55F86-2BD1-401A-97EE-AD160FBE924A}" srcOrd="1" destOrd="0" presId="urn:microsoft.com/office/officeart/2018/2/layout/IconVerticalSolidList"/>
    <dgm:cxn modelId="{BC583D42-3D73-4B65-8320-C336AC1FD168}" type="presParOf" srcId="{BF299AB5-24AB-475B-B862-6C430CF29670}" destId="{0F75E5BE-D398-4BD1-B38C-A89C9236D7EB}" srcOrd="2" destOrd="0" presId="urn:microsoft.com/office/officeart/2018/2/layout/IconVerticalSolidList"/>
    <dgm:cxn modelId="{6D1B631A-2DDD-4083-9249-92515522D728}" type="presParOf" srcId="{BF299AB5-24AB-475B-B862-6C430CF29670}" destId="{1F615C2F-EB1A-4076-BD15-6E11A69B1589}" srcOrd="3" destOrd="0" presId="urn:microsoft.com/office/officeart/2018/2/layout/IconVerticalSolidList"/>
    <dgm:cxn modelId="{CD58ABE1-CC87-4BEA-88DE-50A42BC70A27}" type="presParOf" srcId="{0E6F71D0-64DA-4F34-A716-3C97BA0854E2}" destId="{BF70AD59-C2F4-44F8-A3C9-2BF1BE191EA4}" srcOrd="3" destOrd="0" presId="urn:microsoft.com/office/officeart/2018/2/layout/IconVerticalSolidList"/>
    <dgm:cxn modelId="{4F9D1B20-C316-4DAF-859E-D66628BC2D94}" type="presParOf" srcId="{0E6F71D0-64DA-4F34-A716-3C97BA0854E2}" destId="{B6525794-D96C-4185-BA6A-0B212157BB02}" srcOrd="4" destOrd="0" presId="urn:microsoft.com/office/officeart/2018/2/layout/IconVerticalSolidList"/>
    <dgm:cxn modelId="{CD4C6C79-1CCB-4811-BBD3-C41ACB577778}" type="presParOf" srcId="{B6525794-D96C-4185-BA6A-0B212157BB02}" destId="{E2E96429-E4F2-4A69-8378-5BCAD702F4A8}" srcOrd="0" destOrd="0" presId="urn:microsoft.com/office/officeart/2018/2/layout/IconVerticalSolidList"/>
    <dgm:cxn modelId="{E177A51F-54BE-467D-8D6D-768E84862A63}" type="presParOf" srcId="{B6525794-D96C-4185-BA6A-0B212157BB02}" destId="{F945DE81-9A01-4934-AE44-F9121EB21591}" srcOrd="1" destOrd="0" presId="urn:microsoft.com/office/officeart/2018/2/layout/IconVerticalSolidList"/>
    <dgm:cxn modelId="{DDC484D3-FE6C-457F-A5D4-9529937E25E7}" type="presParOf" srcId="{B6525794-D96C-4185-BA6A-0B212157BB02}" destId="{349624D9-24DA-4AF3-8EA2-22DA46A9416F}" srcOrd="2" destOrd="0" presId="urn:microsoft.com/office/officeart/2018/2/layout/IconVerticalSolidList"/>
    <dgm:cxn modelId="{E608E28F-327F-4822-ADFD-1EA8C8A07EB1}" type="presParOf" srcId="{B6525794-D96C-4185-BA6A-0B212157BB02}" destId="{29FF0C2D-54E9-43DE-9240-DFB3F36A62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AB4DCF-6A39-42EE-AD55-C91C15618D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58AB2722-1A7C-4D2E-B058-4D5077747944}">
      <dgm:prSet/>
      <dgm:spPr/>
      <dgm:t>
        <a:bodyPr/>
        <a:lstStyle/>
        <a:p>
          <a:r>
            <a:rPr lang="en-US" baseline="0"/>
            <a:t>• 'Lag møteplan med agenda og mål for 45 minutter'</a:t>
          </a:r>
          <a:endParaRPr lang="en-US"/>
        </a:p>
      </dgm:t>
    </dgm:pt>
    <dgm:pt modelId="{9604875A-AA8D-41A5-9109-900B520DFB98}" type="parTrans" cxnId="{2B796096-CE7F-4ACC-A8B1-9B5DBDC2FEB5}">
      <dgm:prSet/>
      <dgm:spPr/>
      <dgm:t>
        <a:bodyPr/>
        <a:lstStyle/>
        <a:p>
          <a:endParaRPr lang="en-US"/>
        </a:p>
      </dgm:t>
    </dgm:pt>
    <dgm:pt modelId="{E5063D16-9E26-41E7-9692-3D46F6893F9B}" type="sibTrans" cxnId="{2B796096-CE7F-4ACC-A8B1-9B5DBDC2FEB5}">
      <dgm:prSet/>
      <dgm:spPr/>
      <dgm:t>
        <a:bodyPr/>
        <a:lstStyle/>
        <a:p>
          <a:endParaRPr lang="en-US"/>
        </a:p>
      </dgm:t>
    </dgm:pt>
    <dgm:pt modelId="{F66F7FB1-5BF2-4933-BF08-C4A4B5C45309}">
      <dgm:prSet/>
      <dgm:spPr/>
      <dgm:t>
        <a:bodyPr/>
        <a:lstStyle/>
        <a:p>
          <a:r>
            <a:rPr lang="en-US" baseline="0"/>
            <a:t>• 'Foreslå plan for oppfølging av kundesamtaler'</a:t>
          </a:r>
          <a:endParaRPr lang="en-US"/>
        </a:p>
      </dgm:t>
    </dgm:pt>
    <dgm:pt modelId="{782DF9EC-1E86-4E1F-B637-728BE72BCCD1}" type="parTrans" cxnId="{402CCEEC-7824-4763-8478-98FB3EC3B38A}">
      <dgm:prSet/>
      <dgm:spPr/>
      <dgm:t>
        <a:bodyPr/>
        <a:lstStyle/>
        <a:p>
          <a:endParaRPr lang="en-US"/>
        </a:p>
      </dgm:t>
    </dgm:pt>
    <dgm:pt modelId="{6C6AF60F-DA52-446A-A77F-4C143BA1216B}" type="sibTrans" cxnId="{402CCEEC-7824-4763-8478-98FB3EC3B38A}">
      <dgm:prSet/>
      <dgm:spPr/>
      <dgm:t>
        <a:bodyPr/>
        <a:lstStyle/>
        <a:p>
          <a:endParaRPr lang="en-US"/>
        </a:p>
      </dgm:t>
    </dgm:pt>
    <dgm:pt modelId="{92080646-957B-458B-8FC4-2A9C014129D6}" type="pres">
      <dgm:prSet presAssocID="{0CAB4DCF-6A39-42EE-AD55-C91C15618D88}" presName="root" presStyleCnt="0">
        <dgm:presLayoutVars>
          <dgm:dir/>
          <dgm:resizeHandles val="exact"/>
        </dgm:presLayoutVars>
      </dgm:prSet>
      <dgm:spPr/>
    </dgm:pt>
    <dgm:pt modelId="{5D714129-5EB7-41F5-A69C-65B60CEC4E22}" type="pres">
      <dgm:prSet presAssocID="{58AB2722-1A7C-4D2E-B058-4D5077747944}" presName="compNode" presStyleCnt="0"/>
      <dgm:spPr/>
    </dgm:pt>
    <dgm:pt modelId="{C5DE781E-4CBF-43A0-BDC1-FE2BA087AD88}" type="pres">
      <dgm:prSet presAssocID="{58AB2722-1A7C-4D2E-B058-4D5077747944}" presName="bgRect" presStyleLbl="bgShp" presStyleIdx="0" presStyleCnt="2"/>
      <dgm:spPr/>
    </dgm:pt>
    <dgm:pt modelId="{41593FE5-AD1E-4BA9-84C3-60F1824B6246}" type="pres">
      <dgm:prSet presAssocID="{58AB2722-1A7C-4D2E-B058-4D50777479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jekkliste"/>
        </a:ext>
      </dgm:extLst>
    </dgm:pt>
    <dgm:pt modelId="{3B8B6165-4AED-471F-B095-8C97795E18BB}" type="pres">
      <dgm:prSet presAssocID="{58AB2722-1A7C-4D2E-B058-4D5077747944}" presName="spaceRect" presStyleCnt="0"/>
      <dgm:spPr/>
    </dgm:pt>
    <dgm:pt modelId="{93F21503-D3FB-415E-9A90-E10B790B165E}" type="pres">
      <dgm:prSet presAssocID="{58AB2722-1A7C-4D2E-B058-4D5077747944}" presName="parTx" presStyleLbl="revTx" presStyleIdx="0" presStyleCnt="2">
        <dgm:presLayoutVars>
          <dgm:chMax val="0"/>
          <dgm:chPref val="0"/>
        </dgm:presLayoutVars>
      </dgm:prSet>
      <dgm:spPr/>
    </dgm:pt>
    <dgm:pt modelId="{4AD063E0-C899-41F9-A3D7-3970E5B1E946}" type="pres">
      <dgm:prSet presAssocID="{E5063D16-9E26-41E7-9692-3D46F6893F9B}" presName="sibTrans" presStyleCnt="0"/>
      <dgm:spPr/>
    </dgm:pt>
    <dgm:pt modelId="{4ECB60DF-D83E-42DD-85EF-EC37A3E07BC2}" type="pres">
      <dgm:prSet presAssocID="{F66F7FB1-5BF2-4933-BF08-C4A4B5C45309}" presName="compNode" presStyleCnt="0"/>
      <dgm:spPr/>
    </dgm:pt>
    <dgm:pt modelId="{BBEC3A0F-DBD7-4970-963A-6C5B155012DE}" type="pres">
      <dgm:prSet presAssocID="{F66F7FB1-5BF2-4933-BF08-C4A4B5C45309}" presName="bgRect" presStyleLbl="bgShp" presStyleIdx="1" presStyleCnt="2"/>
      <dgm:spPr/>
    </dgm:pt>
    <dgm:pt modelId="{298B9AB4-B925-4B72-8CE6-6952C4B10738}" type="pres">
      <dgm:prSet presAssocID="{F66F7FB1-5BF2-4933-BF08-C4A4B5C453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bler"/>
        </a:ext>
      </dgm:extLst>
    </dgm:pt>
    <dgm:pt modelId="{6433F7AF-7057-491A-AAEE-29AF45B03D72}" type="pres">
      <dgm:prSet presAssocID="{F66F7FB1-5BF2-4933-BF08-C4A4B5C45309}" presName="spaceRect" presStyleCnt="0"/>
      <dgm:spPr/>
    </dgm:pt>
    <dgm:pt modelId="{9E386875-7FB8-47CC-8541-1C1DFA9E346D}" type="pres">
      <dgm:prSet presAssocID="{F66F7FB1-5BF2-4933-BF08-C4A4B5C453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9F78364-8C76-4EBF-8D97-05741043834D}" type="presOf" srcId="{58AB2722-1A7C-4D2E-B058-4D5077747944}" destId="{93F21503-D3FB-415E-9A90-E10B790B165E}" srcOrd="0" destOrd="0" presId="urn:microsoft.com/office/officeart/2018/2/layout/IconVerticalSolidList"/>
    <dgm:cxn modelId="{CEFF0266-E51A-4EB2-8F81-AF8E663C9BE4}" type="presOf" srcId="{F66F7FB1-5BF2-4933-BF08-C4A4B5C45309}" destId="{9E386875-7FB8-47CC-8541-1C1DFA9E346D}" srcOrd="0" destOrd="0" presId="urn:microsoft.com/office/officeart/2018/2/layout/IconVerticalSolidList"/>
    <dgm:cxn modelId="{2B796096-CE7F-4ACC-A8B1-9B5DBDC2FEB5}" srcId="{0CAB4DCF-6A39-42EE-AD55-C91C15618D88}" destId="{58AB2722-1A7C-4D2E-B058-4D5077747944}" srcOrd="0" destOrd="0" parTransId="{9604875A-AA8D-41A5-9109-900B520DFB98}" sibTransId="{E5063D16-9E26-41E7-9692-3D46F6893F9B}"/>
    <dgm:cxn modelId="{5E3181B8-121F-4473-A5BB-57E45D20CA2F}" type="presOf" srcId="{0CAB4DCF-6A39-42EE-AD55-C91C15618D88}" destId="{92080646-957B-458B-8FC4-2A9C014129D6}" srcOrd="0" destOrd="0" presId="urn:microsoft.com/office/officeart/2018/2/layout/IconVerticalSolidList"/>
    <dgm:cxn modelId="{402CCEEC-7824-4763-8478-98FB3EC3B38A}" srcId="{0CAB4DCF-6A39-42EE-AD55-C91C15618D88}" destId="{F66F7FB1-5BF2-4933-BF08-C4A4B5C45309}" srcOrd="1" destOrd="0" parTransId="{782DF9EC-1E86-4E1F-B637-728BE72BCCD1}" sibTransId="{6C6AF60F-DA52-446A-A77F-4C143BA1216B}"/>
    <dgm:cxn modelId="{711444EA-36FC-496A-B508-CC9B2D9D5A7D}" type="presParOf" srcId="{92080646-957B-458B-8FC4-2A9C014129D6}" destId="{5D714129-5EB7-41F5-A69C-65B60CEC4E22}" srcOrd="0" destOrd="0" presId="urn:microsoft.com/office/officeart/2018/2/layout/IconVerticalSolidList"/>
    <dgm:cxn modelId="{41473AE2-04E0-4CB0-B632-87107DE73EB9}" type="presParOf" srcId="{5D714129-5EB7-41F5-A69C-65B60CEC4E22}" destId="{C5DE781E-4CBF-43A0-BDC1-FE2BA087AD88}" srcOrd="0" destOrd="0" presId="urn:microsoft.com/office/officeart/2018/2/layout/IconVerticalSolidList"/>
    <dgm:cxn modelId="{7921224C-612F-441C-9F4C-671470BE24A5}" type="presParOf" srcId="{5D714129-5EB7-41F5-A69C-65B60CEC4E22}" destId="{41593FE5-AD1E-4BA9-84C3-60F1824B6246}" srcOrd="1" destOrd="0" presId="urn:microsoft.com/office/officeart/2018/2/layout/IconVerticalSolidList"/>
    <dgm:cxn modelId="{F9959223-96CD-4654-9378-6F68F5BE359A}" type="presParOf" srcId="{5D714129-5EB7-41F5-A69C-65B60CEC4E22}" destId="{3B8B6165-4AED-471F-B095-8C97795E18BB}" srcOrd="2" destOrd="0" presId="urn:microsoft.com/office/officeart/2018/2/layout/IconVerticalSolidList"/>
    <dgm:cxn modelId="{244D2AF5-2934-48DC-82CC-857610AD5551}" type="presParOf" srcId="{5D714129-5EB7-41F5-A69C-65B60CEC4E22}" destId="{93F21503-D3FB-415E-9A90-E10B790B165E}" srcOrd="3" destOrd="0" presId="urn:microsoft.com/office/officeart/2018/2/layout/IconVerticalSolidList"/>
    <dgm:cxn modelId="{35111A19-C235-4BB5-96F5-C6BA82833FF6}" type="presParOf" srcId="{92080646-957B-458B-8FC4-2A9C014129D6}" destId="{4AD063E0-C899-41F9-A3D7-3970E5B1E946}" srcOrd="1" destOrd="0" presId="urn:microsoft.com/office/officeart/2018/2/layout/IconVerticalSolidList"/>
    <dgm:cxn modelId="{6F0E9033-B760-4D76-91D9-BBEAF974FBC3}" type="presParOf" srcId="{92080646-957B-458B-8FC4-2A9C014129D6}" destId="{4ECB60DF-D83E-42DD-85EF-EC37A3E07BC2}" srcOrd="2" destOrd="0" presId="urn:microsoft.com/office/officeart/2018/2/layout/IconVerticalSolidList"/>
    <dgm:cxn modelId="{27F6F618-D47F-4375-AD6A-A30BC7DE57C7}" type="presParOf" srcId="{4ECB60DF-D83E-42DD-85EF-EC37A3E07BC2}" destId="{BBEC3A0F-DBD7-4970-963A-6C5B155012DE}" srcOrd="0" destOrd="0" presId="urn:microsoft.com/office/officeart/2018/2/layout/IconVerticalSolidList"/>
    <dgm:cxn modelId="{6FC57E66-BCD0-4866-881E-ECFF6D58ED40}" type="presParOf" srcId="{4ECB60DF-D83E-42DD-85EF-EC37A3E07BC2}" destId="{298B9AB4-B925-4B72-8CE6-6952C4B10738}" srcOrd="1" destOrd="0" presId="urn:microsoft.com/office/officeart/2018/2/layout/IconVerticalSolidList"/>
    <dgm:cxn modelId="{5F3EA8C2-97C7-4DDB-801B-359314E2E1B7}" type="presParOf" srcId="{4ECB60DF-D83E-42DD-85EF-EC37A3E07BC2}" destId="{6433F7AF-7057-491A-AAEE-29AF45B03D72}" srcOrd="2" destOrd="0" presId="urn:microsoft.com/office/officeart/2018/2/layout/IconVerticalSolidList"/>
    <dgm:cxn modelId="{17D244F9-A360-44A4-9ABA-679633853D3A}" type="presParOf" srcId="{4ECB60DF-D83E-42DD-85EF-EC37A3E07BC2}" destId="{9E386875-7FB8-47CC-8541-1C1DFA9E34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DA598-0FC7-43A8-A223-ADBA05B01C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ED925F31-DF8D-41CA-92D7-54E37F84F2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• Bruk AI til å planlegge neste uke</a:t>
          </a:r>
          <a:endParaRPr lang="en-US"/>
        </a:p>
      </dgm:t>
    </dgm:pt>
    <dgm:pt modelId="{6F81A512-C34C-4BB8-8A2F-43F816F1D32B}" type="parTrans" cxnId="{233AD3B5-7EDE-4D5E-8D56-B4C16DD34FD2}">
      <dgm:prSet/>
      <dgm:spPr/>
      <dgm:t>
        <a:bodyPr/>
        <a:lstStyle/>
        <a:p>
          <a:endParaRPr lang="en-US"/>
        </a:p>
      </dgm:t>
    </dgm:pt>
    <dgm:pt modelId="{460E6DC9-924E-482D-B0E4-A122A7996C26}" type="sibTrans" cxnId="{233AD3B5-7EDE-4D5E-8D56-B4C16DD34FD2}">
      <dgm:prSet/>
      <dgm:spPr/>
      <dgm:t>
        <a:bodyPr/>
        <a:lstStyle/>
        <a:p>
          <a:endParaRPr lang="en-US"/>
        </a:p>
      </dgm:t>
    </dgm:pt>
    <dgm:pt modelId="{ABADEB3D-1976-407C-8F2B-9F28948614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/>
            <a:t>• Hva kan du delegere, prioritere, forbedre?</a:t>
          </a:r>
          <a:endParaRPr lang="en-US"/>
        </a:p>
      </dgm:t>
    </dgm:pt>
    <dgm:pt modelId="{3BC57E1A-69C7-4CAC-88BD-0FF933F6BC0F}" type="parTrans" cxnId="{99FB66ED-4014-450E-B28B-DD398BB1F205}">
      <dgm:prSet/>
      <dgm:spPr/>
      <dgm:t>
        <a:bodyPr/>
        <a:lstStyle/>
        <a:p>
          <a:endParaRPr lang="en-US"/>
        </a:p>
      </dgm:t>
    </dgm:pt>
    <dgm:pt modelId="{8F5B447F-36F2-4515-AD63-E828F82A891F}" type="sibTrans" cxnId="{99FB66ED-4014-450E-B28B-DD398BB1F205}">
      <dgm:prSet/>
      <dgm:spPr/>
      <dgm:t>
        <a:bodyPr/>
        <a:lstStyle/>
        <a:p>
          <a:endParaRPr lang="en-US"/>
        </a:p>
      </dgm:t>
    </dgm:pt>
    <dgm:pt modelId="{875CD56E-00AC-4D34-A2A7-06DC23C9D005}" type="pres">
      <dgm:prSet presAssocID="{8E3DA598-0FC7-43A8-A223-ADBA05B01C0E}" presName="root" presStyleCnt="0">
        <dgm:presLayoutVars>
          <dgm:dir/>
          <dgm:resizeHandles val="exact"/>
        </dgm:presLayoutVars>
      </dgm:prSet>
      <dgm:spPr/>
    </dgm:pt>
    <dgm:pt modelId="{64C4E53F-C670-4EA7-97F7-5E74F5F08637}" type="pres">
      <dgm:prSet presAssocID="{ED925F31-DF8D-41CA-92D7-54E37F84F2CE}" presName="compNode" presStyleCnt="0"/>
      <dgm:spPr/>
    </dgm:pt>
    <dgm:pt modelId="{973DB867-E34F-4273-8F40-9D7262A87761}" type="pres">
      <dgm:prSet presAssocID="{ED925F31-DF8D-41CA-92D7-54E37F84F2C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CAB4E3-AA1E-48FB-8142-296FEAD09CA1}" type="pres">
      <dgm:prSet presAssocID="{ED925F31-DF8D-41CA-92D7-54E37F84F2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88CD64D0-A262-430B-8CB0-32FD95AA05EC}" type="pres">
      <dgm:prSet presAssocID="{ED925F31-DF8D-41CA-92D7-54E37F84F2CE}" presName="spaceRect" presStyleCnt="0"/>
      <dgm:spPr/>
    </dgm:pt>
    <dgm:pt modelId="{FC6CB97B-5FD5-4A32-B8AB-4B3DD099F797}" type="pres">
      <dgm:prSet presAssocID="{ED925F31-DF8D-41CA-92D7-54E37F84F2CE}" presName="textRect" presStyleLbl="revTx" presStyleIdx="0" presStyleCnt="2">
        <dgm:presLayoutVars>
          <dgm:chMax val="1"/>
          <dgm:chPref val="1"/>
        </dgm:presLayoutVars>
      </dgm:prSet>
      <dgm:spPr/>
    </dgm:pt>
    <dgm:pt modelId="{1CC2412B-64D2-4852-92FD-AE2EFC4E3097}" type="pres">
      <dgm:prSet presAssocID="{460E6DC9-924E-482D-B0E4-A122A7996C26}" presName="sibTrans" presStyleCnt="0"/>
      <dgm:spPr/>
    </dgm:pt>
    <dgm:pt modelId="{545B9833-EEB2-415F-AFEA-12DD975F9679}" type="pres">
      <dgm:prSet presAssocID="{ABADEB3D-1976-407C-8F2B-9F2894861423}" presName="compNode" presStyleCnt="0"/>
      <dgm:spPr/>
    </dgm:pt>
    <dgm:pt modelId="{C23CF21C-DE80-4676-9379-B4940F877F65}" type="pres">
      <dgm:prSet presAssocID="{ABADEB3D-1976-407C-8F2B-9F28948614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4E74998-8261-4CAB-8585-E16C889D4B1A}" type="pres">
      <dgm:prSet presAssocID="{ABADEB3D-1976-407C-8F2B-9F28948614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C956F1E-6E92-41AE-B791-CB4178852E66}" type="pres">
      <dgm:prSet presAssocID="{ABADEB3D-1976-407C-8F2B-9F2894861423}" presName="spaceRect" presStyleCnt="0"/>
      <dgm:spPr/>
    </dgm:pt>
    <dgm:pt modelId="{EB83EB09-C7CC-4EEE-8DBD-AFFDEA49E56C}" type="pres">
      <dgm:prSet presAssocID="{ABADEB3D-1976-407C-8F2B-9F28948614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EE1B121-093E-4BA9-BBC7-5BA1DB974AE5}" type="presOf" srcId="{8E3DA598-0FC7-43A8-A223-ADBA05B01C0E}" destId="{875CD56E-00AC-4D34-A2A7-06DC23C9D005}" srcOrd="0" destOrd="0" presId="urn:microsoft.com/office/officeart/2018/5/layout/IconLeafLabelList"/>
    <dgm:cxn modelId="{74366384-444F-4FCF-A8AA-A337CB9E617B}" type="presOf" srcId="{ED925F31-DF8D-41CA-92D7-54E37F84F2CE}" destId="{FC6CB97B-5FD5-4A32-B8AB-4B3DD099F797}" srcOrd="0" destOrd="0" presId="urn:microsoft.com/office/officeart/2018/5/layout/IconLeafLabelList"/>
    <dgm:cxn modelId="{2792D887-946A-41FB-B1EE-095B7E196CC3}" type="presOf" srcId="{ABADEB3D-1976-407C-8F2B-9F2894861423}" destId="{EB83EB09-C7CC-4EEE-8DBD-AFFDEA49E56C}" srcOrd="0" destOrd="0" presId="urn:microsoft.com/office/officeart/2018/5/layout/IconLeafLabelList"/>
    <dgm:cxn modelId="{233AD3B5-7EDE-4D5E-8D56-B4C16DD34FD2}" srcId="{8E3DA598-0FC7-43A8-A223-ADBA05B01C0E}" destId="{ED925F31-DF8D-41CA-92D7-54E37F84F2CE}" srcOrd="0" destOrd="0" parTransId="{6F81A512-C34C-4BB8-8A2F-43F816F1D32B}" sibTransId="{460E6DC9-924E-482D-B0E4-A122A7996C26}"/>
    <dgm:cxn modelId="{99FB66ED-4014-450E-B28B-DD398BB1F205}" srcId="{8E3DA598-0FC7-43A8-A223-ADBA05B01C0E}" destId="{ABADEB3D-1976-407C-8F2B-9F2894861423}" srcOrd="1" destOrd="0" parTransId="{3BC57E1A-69C7-4CAC-88BD-0FF933F6BC0F}" sibTransId="{8F5B447F-36F2-4515-AD63-E828F82A891F}"/>
    <dgm:cxn modelId="{265AF325-62F7-463D-BBC5-F564193BA003}" type="presParOf" srcId="{875CD56E-00AC-4D34-A2A7-06DC23C9D005}" destId="{64C4E53F-C670-4EA7-97F7-5E74F5F08637}" srcOrd="0" destOrd="0" presId="urn:microsoft.com/office/officeart/2018/5/layout/IconLeafLabelList"/>
    <dgm:cxn modelId="{7A9F8B88-7F37-4729-818A-945E7A897F31}" type="presParOf" srcId="{64C4E53F-C670-4EA7-97F7-5E74F5F08637}" destId="{973DB867-E34F-4273-8F40-9D7262A87761}" srcOrd="0" destOrd="0" presId="urn:microsoft.com/office/officeart/2018/5/layout/IconLeafLabelList"/>
    <dgm:cxn modelId="{DD432F3B-B0E0-469A-A60D-6BC2B53901F2}" type="presParOf" srcId="{64C4E53F-C670-4EA7-97F7-5E74F5F08637}" destId="{2ACAB4E3-AA1E-48FB-8142-296FEAD09CA1}" srcOrd="1" destOrd="0" presId="urn:microsoft.com/office/officeart/2018/5/layout/IconLeafLabelList"/>
    <dgm:cxn modelId="{4869D203-4EE9-4E0D-A562-411471FC9B28}" type="presParOf" srcId="{64C4E53F-C670-4EA7-97F7-5E74F5F08637}" destId="{88CD64D0-A262-430B-8CB0-32FD95AA05EC}" srcOrd="2" destOrd="0" presId="urn:microsoft.com/office/officeart/2018/5/layout/IconLeafLabelList"/>
    <dgm:cxn modelId="{386739EB-B3B2-48D9-9217-0D15F3856501}" type="presParOf" srcId="{64C4E53F-C670-4EA7-97F7-5E74F5F08637}" destId="{FC6CB97B-5FD5-4A32-B8AB-4B3DD099F797}" srcOrd="3" destOrd="0" presId="urn:microsoft.com/office/officeart/2018/5/layout/IconLeafLabelList"/>
    <dgm:cxn modelId="{41530E28-A8F2-47BE-81E2-DBF2BBC6049B}" type="presParOf" srcId="{875CD56E-00AC-4D34-A2A7-06DC23C9D005}" destId="{1CC2412B-64D2-4852-92FD-AE2EFC4E3097}" srcOrd="1" destOrd="0" presId="urn:microsoft.com/office/officeart/2018/5/layout/IconLeafLabelList"/>
    <dgm:cxn modelId="{EB4A2563-C477-4FAF-8498-1FD7C00F10F9}" type="presParOf" srcId="{875CD56E-00AC-4D34-A2A7-06DC23C9D005}" destId="{545B9833-EEB2-415F-AFEA-12DD975F9679}" srcOrd="2" destOrd="0" presId="urn:microsoft.com/office/officeart/2018/5/layout/IconLeafLabelList"/>
    <dgm:cxn modelId="{BEBD4A33-E134-46B3-ADAA-87517DD7BF6F}" type="presParOf" srcId="{545B9833-EEB2-415F-AFEA-12DD975F9679}" destId="{C23CF21C-DE80-4676-9379-B4940F877F65}" srcOrd="0" destOrd="0" presId="urn:microsoft.com/office/officeart/2018/5/layout/IconLeafLabelList"/>
    <dgm:cxn modelId="{CE231B9B-9566-4F8D-9095-70CD35EDBA2C}" type="presParOf" srcId="{545B9833-EEB2-415F-AFEA-12DD975F9679}" destId="{F4E74998-8261-4CAB-8585-E16C889D4B1A}" srcOrd="1" destOrd="0" presId="urn:microsoft.com/office/officeart/2018/5/layout/IconLeafLabelList"/>
    <dgm:cxn modelId="{067D3F8B-ACA9-40C1-9548-C91435032C7C}" type="presParOf" srcId="{545B9833-EEB2-415F-AFEA-12DD975F9679}" destId="{DC956F1E-6E92-41AE-B791-CB4178852E66}" srcOrd="2" destOrd="0" presId="urn:microsoft.com/office/officeart/2018/5/layout/IconLeafLabelList"/>
    <dgm:cxn modelId="{7B1FD191-3166-423B-8AFE-DD7205C92965}" type="presParOf" srcId="{545B9833-EEB2-415F-AFEA-12DD975F9679}" destId="{EB83EB09-C7CC-4EEE-8DBD-AFFDEA49E5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AE0CA-E5E4-45E0-9927-8B91E47B7315}">
      <dsp:nvSpPr>
        <dsp:cNvPr id="0" name=""/>
        <dsp:cNvSpPr/>
      </dsp:nvSpPr>
      <dsp:spPr>
        <a:xfrm>
          <a:off x="0" y="2232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58B88C-E236-4AA5-B7B2-4241BDC0D44D}">
      <dsp:nvSpPr>
        <dsp:cNvPr id="0" name=""/>
        <dsp:cNvSpPr/>
      </dsp:nvSpPr>
      <dsp:spPr>
        <a:xfrm>
          <a:off x="0" y="2232"/>
          <a:ext cx="4872038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Opprette ukeplaner og daglige lister</a:t>
          </a:r>
          <a:endParaRPr lang="en-US" sz="3400" kern="1200"/>
        </a:p>
      </dsp:txBody>
      <dsp:txXfrm>
        <a:off x="0" y="2232"/>
        <a:ext cx="4872038" cy="1522511"/>
      </dsp:txXfrm>
    </dsp:sp>
    <dsp:sp modelId="{E746BA8F-F8F2-4235-BE9D-94E271DDD753}">
      <dsp:nvSpPr>
        <dsp:cNvPr id="0" name=""/>
        <dsp:cNvSpPr/>
      </dsp:nvSpPr>
      <dsp:spPr>
        <a:xfrm>
          <a:off x="0" y="1524744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677407"/>
              <a:satOff val="-3316"/>
              <a:lumOff val="186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BB1055-4FD4-4C00-8C98-94A36A3A2818}">
      <dsp:nvSpPr>
        <dsp:cNvPr id="0" name=""/>
        <dsp:cNvSpPr/>
      </dsp:nvSpPr>
      <dsp:spPr>
        <a:xfrm>
          <a:off x="0" y="1524744"/>
          <a:ext cx="4872038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Forberede og oppsummere møter</a:t>
          </a:r>
          <a:endParaRPr lang="en-US" sz="3400" kern="1200"/>
        </a:p>
      </dsp:txBody>
      <dsp:txXfrm>
        <a:off x="0" y="1524744"/>
        <a:ext cx="4872038" cy="1522511"/>
      </dsp:txXfrm>
    </dsp:sp>
    <dsp:sp modelId="{237EE050-3AD5-47E8-9CF6-970D576CB602}">
      <dsp:nvSpPr>
        <dsp:cNvPr id="0" name=""/>
        <dsp:cNvSpPr/>
      </dsp:nvSpPr>
      <dsp:spPr>
        <a:xfrm>
          <a:off x="0" y="3047255"/>
          <a:ext cx="4872038" cy="0"/>
        </a:xfrm>
        <a:prstGeom prst="line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9E8738-6F5E-4AE1-BDF2-2FDC41B74AB7}">
      <dsp:nvSpPr>
        <dsp:cNvPr id="0" name=""/>
        <dsp:cNvSpPr/>
      </dsp:nvSpPr>
      <dsp:spPr>
        <a:xfrm>
          <a:off x="0" y="3047255"/>
          <a:ext cx="4872038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Foreslå tidsbruk eller prioriteringer</a:t>
          </a:r>
          <a:endParaRPr lang="en-US" sz="3400" kern="1200"/>
        </a:p>
      </dsp:txBody>
      <dsp:txXfrm>
        <a:off x="0" y="3047255"/>
        <a:ext cx="4872038" cy="1522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A3528-A3CF-44C0-953B-EF8091C5B619}">
      <dsp:nvSpPr>
        <dsp:cNvPr id="0" name=""/>
        <dsp:cNvSpPr/>
      </dsp:nvSpPr>
      <dsp:spPr>
        <a:xfrm>
          <a:off x="0" y="34566"/>
          <a:ext cx="4211240" cy="1516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• Notion AI – smart støtte i notater og oversikter</a:t>
          </a:r>
          <a:endParaRPr lang="en-US" sz="2700" kern="1200"/>
        </a:p>
      </dsp:txBody>
      <dsp:txXfrm>
        <a:off x="74021" y="108587"/>
        <a:ext cx="4063198" cy="1368278"/>
      </dsp:txXfrm>
    </dsp:sp>
    <dsp:sp modelId="{66AD8B0E-E3F5-4985-A177-50754D012169}">
      <dsp:nvSpPr>
        <dsp:cNvPr id="0" name=""/>
        <dsp:cNvSpPr/>
      </dsp:nvSpPr>
      <dsp:spPr>
        <a:xfrm>
          <a:off x="0" y="1628646"/>
          <a:ext cx="4211240" cy="1516320"/>
        </a:xfrm>
        <a:prstGeom prst="roundRect">
          <a:avLst/>
        </a:prstGeom>
        <a:solidFill>
          <a:schemeClr val="accent5">
            <a:hueOff val="3655316"/>
            <a:satOff val="397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• Microsoft Copilot – Excel, Teams, OneNote</a:t>
          </a:r>
          <a:endParaRPr lang="en-US" sz="2700" kern="1200"/>
        </a:p>
      </dsp:txBody>
      <dsp:txXfrm>
        <a:off x="74021" y="1702667"/>
        <a:ext cx="4063198" cy="1368278"/>
      </dsp:txXfrm>
    </dsp:sp>
    <dsp:sp modelId="{23DBDD6F-D73C-42A7-BAEB-7A17B119F5BC}">
      <dsp:nvSpPr>
        <dsp:cNvPr id="0" name=""/>
        <dsp:cNvSpPr/>
      </dsp:nvSpPr>
      <dsp:spPr>
        <a:xfrm>
          <a:off x="0" y="3222726"/>
          <a:ext cx="4211240" cy="1516320"/>
        </a:xfrm>
        <a:prstGeom prst="roundRect">
          <a:avLst/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• Google Assistent og Keep med AI-hjelp</a:t>
          </a:r>
          <a:endParaRPr lang="en-US" sz="2700" kern="1200"/>
        </a:p>
      </dsp:txBody>
      <dsp:txXfrm>
        <a:off x="74021" y="3296747"/>
        <a:ext cx="4063198" cy="1368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B16B8-54B0-46C9-8B8B-885D748C6A9E}">
      <dsp:nvSpPr>
        <dsp:cNvPr id="0" name=""/>
        <dsp:cNvSpPr/>
      </dsp:nvSpPr>
      <dsp:spPr>
        <a:xfrm>
          <a:off x="0" y="415"/>
          <a:ext cx="8171528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E378F-C717-491B-AB71-F6A7636D943A}">
      <dsp:nvSpPr>
        <dsp:cNvPr id="0" name=""/>
        <dsp:cNvSpPr/>
      </dsp:nvSpPr>
      <dsp:spPr>
        <a:xfrm>
          <a:off x="294154" y="219208"/>
          <a:ext cx="534827" cy="53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5737-AA16-40B1-9DB1-C0CF3708630F}">
      <dsp:nvSpPr>
        <dsp:cNvPr id="0" name=""/>
        <dsp:cNvSpPr/>
      </dsp:nvSpPr>
      <dsp:spPr>
        <a:xfrm>
          <a:off x="1123137" y="415"/>
          <a:ext cx="7048390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• Spør: 'Lag ukeplan for prosjektslutt neste fredag'</a:t>
          </a:r>
          <a:endParaRPr lang="en-US" sz="2400" kern="1200"/>
        </a:p>
      </dsp:txBody>
      <dsp:txXfrm>
        <a:off x="1123137" y="415"/>
        <a:ext cx="7048390" cy="972413"/>
      </dsp:txXfrm>
    </dsp:sp>
    <dsp:sp modelId="{D6AC0B49-6632-4D30-8AF2-822919883571}">
      <dsp:nvSpPr>
        <dsp:cNvPr id="0" name=""/>
        <dsp:cNvSpPr/>
      </dsp:nvSpPr>
      <dsp:spPr>
        <a:xfrm>
          <a:off x="0" y="1215931"/>
          <a:ext cx="8171528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55F86-2BD1-401A-97EE-AD160FBE924A}">
      <dsp:nvSpPr>
        <dsp:cNvPr id="0" name=""/>
        <dsp:cNvSpPr/>
      </dsp:nvSpPr>
      <dsp:spPr>
        <a:xfrm>
          <a:off x="294154" y="1434724"/>
          <a:ext cx="534827" cy="53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15C2F-EB1A-4076-BD15-6E11A69B1589}">
      <dsp:nvSpPr>
        <dsp:cNvPr id="0" name=""/>
        <dsp:cNvSpPr/>
      </dsp:nvSpPr>
      <dsp:spPr>
        <a:xfrm>
          <a:off x="1123137" y="1215931"/>
          <a:ext cx="7048390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• Spør: 'Hvordan prioritere 10 oppgaver på 3 dager?'</a:t>
          </a:r>
          <a:endParaRPr lang="en-US" sz="2400" kern="1200"/>
        </a:p>
      </dsp:txBody>
      <dsp:txXfrm>
        <a:off x="1123137" y="1215931"/>
        <a:ext cx="7048390" cy="972413"/>
      </dsp:txXfrm>
    </dsp:sp>
    <dsp:sp modelId="{E2E96429-E4F2-4A69-8378-5BCAD702F4A8}">
      <dsp:nvSpPr>
        <dsp:cNvPr id="0" name=""/>
        <dsp:cNvSpPr/>
      </dsp:nvSpPr>
      <dsp:spPr>
        <a:xfrm>
          <a:off x="0" y="2431448"/>
          <a:ext cx="8171528" cy="972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5DE81-9A01-4934-AE44-F9121EB21591}">
      <dsp:nvSpPr>
        <dsp:cNvPr id="0" name=""/>
        <dsp:cNvSpPr/>
      </dsp:nvSpPr>
      <dsp:spPr>
        <a:xfrm>
          <a:off x="294154" y="2650241"/>
          <a:ext cx="534827" cy="53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F0C2D-54E9-43DE-9240-DFB3F36A6221}">
      <dsp:nvSpPr>
        <dsp:cNvPr id="0" name=""/>
        <dsp:cNvSpPr/>
      </dsp:nvSpPr>
      <dsp:spPr>
        <a:xfrm>
          <a:off x="1123137" y="2431448"/>
          <a:ext cx="7048390" cy="972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14" tIns="102914" rIns="102914" bIns="10291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• Få forslag du kan justere</a:t>
          </a:r>
          <a:endParaRPr lang="en-US" sz="2400" kern="1200"/>
        </a:p>
      </dsp:txBody>
      <dsp:txXfrm>
        <a:off x="1123137" y="2431448"/>
        <a:ext cx="7048390" cy="972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E781E-4CBF-43A0-BDC1-FE2BA087AD88}">
      <dsp:nvSpPr>
        <dsp:cNvPr id="0" name=""/>
        <dsp:cNvSpPr/>
      </dsp:nvSpPr>
      <dsp:spPr>
        <a:xfrm>
          <a:off x="0" y="659170"/>
          <a:ext cx="7053264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93FE5-AD1E-4BA9-84C3-60F1824B6246}">
      <dsp:nvSpPr>
        <dsp:cNvPr id="0" name=""/>
        <dsp:cNvSpPr/>
      </dsp:nvSpPr>
      <dsp:spPr>
        <a:xfrm>
          <a:off x="368121" y="932979"/>
          <a:ext cx="669311" cy="669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21503-D3FB-415E-9A90-E10B790B165E}">
      <dsp:nvSpPr>
        <dsp:cNvPr id="0" name=""/>
        <dsp:cNvSpPr/>
      </dsp:nvSpPr>
      <dsp:spPr>
        <a:xfrm>
          <a:off x="1405554" y="659170"/>
          <a:ext cx="5647709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'Lag møteplan med agenda og mål for 45 minutter'</a:t>
          </a:r>
          <a:endParaRPr lang="en-US" sz="2500" kern="1200"/>
        </a:p>
      </dsp:txBody>
      <dsp:txXfrm>
        <a:off x="1405554" y="659170"/>
        <a:ext cx="5647709" cy="1216930"/>
      </dsp:txXfrm>
    </dsp:sp>
    <dsp:sp modelId="{BBEC3A0F-DBD7-4970-963A-6C5B155012DE}">
      <dsp:nvSpPr>
        <dsp:cNvPr id="0" name=""/>
        <dsp:cNvSpPr/>
      </dsp:nvSpPr>
      <dsp:spPr>
        <a:xfrm>
          <a:off x="0" y="2180333"/>
          <a:ext cx="7053264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8B9AB4-B925-4B72-8CE6-6952C4B10738}">
      <dsp:nvSpPr>
        <dsp:cNvPr id="0" name=""/>
        <dsp:cNvSpPr/>
      </dsp:nvSpPr>
      <dsp:spPr>
        <a:xfrm>
          <a:off x="368121" y="2454142"/>
          <a:ext cx="669311" cy="669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86875-7FB8-47CC-8541-1C1DFA9E346D}">
      <dsp:nvSpPr>
        <dsp:cNvPr id="0" name=""/>
        <dsp:cNvSpPr/>
      </dsp:nvSpPr>
      <dsp:spPr>
        <a:xfrm>
          <a:off x="1405554" y="2180333"/>
          <a:ext cx="5647709" cy="1216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792" tIns="128792" rIns="128792" bIns="1287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• 'Foreslå plan for oppfølging av kundesamtaler'</a:t>
          </a:r>
          <a:endParaRPr lang="en-US" sz="2500" kern="1200"/>
        </a:p>
      </dsp:txBody>
      <dsp:txXfrm>
        <a:off x="1405554" y="2180333"/>
        <a:ext cx="5647709" cy="1216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DB867-E34F-4273-8F40-9D7262A87761}">
      <dsp:nvSpPr>
        <dsp:cNvPr id="0" name=""/>
        <dsp:cNvSpPr/>
      </dsp:nvSpPr>
      <dsp:spPr>
        <a:xfrm>
          <a:off x="1123779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AB4E3-AA1E-48FB-8142-296FEAD09CA1}">
      <dsp:nvSpPr>
        <dsp:cNvPr id="0" name=""/>
        <dsp:cNvSpPr/>
      </dsp:nvSpPr>
      <dsp:spPr>
        <a:xfrm>
          <a:off x="1555217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B97B-5FD5-4A32-B8AB-4B3DD099F797}">
      <dsp:nvSpPr>
        <dsp:cNvPr id="0" name=""/>
        <dsp:cNvSpPr/>
      </dsp:nvSpPr>
      <dsp:spPr>
        <a:xfrm>
          <a:off x="476623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baseline="0"/>
            <a:t>• Bruk AI til å planlegge neste uke</a:t>
          </a:r>
          <a:endParaRPr lang="en-US" sz="2100" kern="1200"/>
        </a:p>
      </dsp:txBody>
      <dsp:txXfrm>
        <a:off x="476623" y="2669638"/>
        <a:ext cx="3318750" cy="720000"/>
      </dsp:txXfrm>
    </dsp:sp>
    <dsp:sp modelId="{C23CF21C-DE80-4676-9379-B4940F877F65}">
      <dsp:nvSpPr>
        <dsp:cNvPr id="0" name=""/>
        <dsp:cNvSpPr/>
      </dsp:nvSpPr>
      <dsp:spPr>
        <a:xfrm>
          <a:off x="502331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74998-8261-4CAB-8585-E16C889D4B1A}">
      <dsp:nvSpPr>
        <dsp:cNvPr id="0" name=""/>
        <dsp:cNvSpPr/>
      </dsp:nvSpPr>
      <dsp:spPr>
        <a:xfrm>
          <a:off x="545474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3EB09-C7CC-4EEE-8DBD-AFFDEA49E56C}">
      <dsp:nvSpPr>
        <dsp:cNvPr id="0" name=""/>
        <dsp:cNvSpPr/>
      </dsp:nvSpPr>
      <dsp:spPr>
        <a:xfrm>
          <a:off x="437615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baseline="0"/>
            <a:t>• Hva kan du delegere, prioritere, forbedre?</a:t>
          </a:r>
          <a:endParaRPr lang="en-US" sz="2100" kern="1200"/>
        </a:p>
      </dsp:txBody>
      <dsp:txXfrm>
        <a:off x="4376154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8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9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2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1266958"/>
            <a:ext cx="2178093" cy="4528457"/>
          </a:xfrm>
        </p:spPr>
        <p:txBody>
          <a:bodyPr anchor="ctr">
            <a:normAutofit/>
          </a:bodyPr>
          <a:lstStyle/>
          <a:p>
            <a:pPr algn="r"/>
            <a:r>
              <a:rPr lang="nb-NO">
                <a:solidFill>
                  <a:schemeClr val="tx2"/>
                </a:solidFill>
              </a:rPr>
              <a:t>Kurs: AI i arbeidslivet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1" y="1266958"/>
            <a:ext cx="5106271" cy="45284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nb-NO" sz="6100"/>
              <a:t>Modul 3 – AI for planlegging og produktivitet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Hvordan AI kan hjelpe deg å planlegge</a:t>
            </a:r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CF6338-4065-A001-748B-64A4CE697E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43247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nb-NO" sz="2900">
                <a:solidFill>
                  <a:srgbClr val="F2F2F2"/>
                </a:solidFill>
              </a:rPr>
              <a:t>Verktøy for planlegging og produktivitet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C64C91B-7A14-3829-B95A-AB2408B2F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711566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nb-NO" sz="3900">
                <a:solidFill>
                  <a:srgbClr val="EBEBEB"/>
                </a:solidFill>
              </a:rPr>
              <a:t>AI som planleggingspartner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DC943-D36A-502B-6E07-1A7BB7C28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973030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nb-NO"/>
              <a:t>Eksempel på planleggingsprompt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990C7-530E-0039-E126-8A81834B7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0211"/>
              </p:ext>
            </p:extLst>
          </p:nvPr>
        </p:nvGraphicFramePr>
        <p:xfrm>
          <a:off x="484583" y="2140085"/>
          <a:ext cx="7053264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EBEBEB"/>
                </a:solidFill>
              </a:rPr>
              <a:t>Minioppgave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A1CBC-25AD-C469-82A9-7700C161D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63268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3900">
                <a:solidFill>
                  <a:schemeClr val="bg2"/>
                </a:solidFill>
              </a:rPr>
              <a:t>📅 Eksempel: Lag ukeplan med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702076" cy="4470821"/>
          </a:xfrm>
        </p:spPr>
        <p:txBody>
          <a:bodyPr>
            <a:normAutofit/>
          </a:bodyPr>
          <a:lstStyle/>
          <a:p>
            <a:pPr>
              <a:defRPr sz="1600"/>
            </a:pPr>
            <a:r>
              <a:t>🟡 Prompt skrevet i ChatGPT:</a:t>
            </a:r>
            <a:br/>
            <a:r>
              <a:t>Lag en ukeplan for en innholdsskaper med fokus på video og sosiale medier.</a:t>
            </a:r>
          </a:p>
          <a:p>
            <a:br/>
            <a:r>
              <a:t>🔵 Svar fra AI:</a:t>
            </a:r>
          </a:p>
          <a:p>
            <a:pPr lvl="1">
              <a:defRPr sz="1600"/>
            </a:pPr>
            <a:r>
              <a:t>1. Mandag: Planlegg ukeinnhold og skriv manus</a:t>
            </a:r>
          </a:p>
          <a:p>
            <a:pPr lvl="1">
              <a:defRPr sz="1600"/>
            </a:pPr>
            <a:r>
              <a:t>2. Tirsdag: Spill inn og rediger videoer</a:t>
            </a:r>
          </a:p>
          <a:p>
            <a:pPr lvl="1">
              <a:defRPr sz="1600"/>
            </a:pPr>
            <a:r>
              <a:t>3. Onsdag: Publiser og svar på kommentarer</a:t>
            </a:r>
          </a:p>
          <a:p>
            <a:pPr lvl="1">
              <a:defRPr sz="1600"/>
            </a:pPr>
            <a:r>
              <a:t>4. Torsdag: Analyse og forbedring</a:t>
            </a:r>
          </a:p>
          <a:p>
            <a:pPr lvl="1">
              <a:defRPr sz="1600"/>
            </a:pPr>
            <a:r>
              <a:t>5. Fredag: Fri eller brainstorming for neste uke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2000">
                <a:solidFill>
                  <a:schemeClr val="bg2"/>
                </a:solidFill>
              </a:rPr>
              <a:t>🧮 Eksempel: Prioriteringsforslag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702076" cy="4470821"/>
          </a:xfrm>
        </p:spPr>
        <p:txBody>
          <a:bodyPr>
            <a:normAutofit/>
          </a:bodyPr>
          <a:lstStyle/>
          <a:p>
            <a:pPr>
              <a:defRPr sz="1600"/>
            </a:pPr>
            <a:r>
              <a:t>🟡 Prompt skrevet i ChatGPT:</a:t>
            </a:r>
            <a:br/>
            <a:r>
              <a:t>Hvordan bør jeg prioritere 10 oppgaver med 3 dager til frist?</a:t>
            </a:r>
          </a:p>
          <a:p>
            <a:br/>
            <a:r>
              <a:t>🔵 Svar fra AI:</a:t>
            </a:r>
          </a:p>
          <a:p>
            <a:pPr lvl="1">
              <a:defRPr sz="1600"/>
            </a:pPr>
            <a:r>
              <a:t>1. Del oppgaver i 'må gjøres' og 'kan vente'</a:t>
            </a:r>
          </a:p>
          <a:p>
            <a:pPr lvl="1">
              <a:defRPr sz="1600"/>
            </a:pPr>
            <a:r>
              <a:t>2. Estimer tid per oppgave</a:t>
            </a:r>
          </a:p>
          <a:p>
            <a:pPr lvl="1">
              <a:defRPr sz="1600"/>
            </a:pPr>
            <a:r>
              <a:t>3. Sett de største først hver dag</a:t>
            </a:r>
          </a:p>
          <a:p>
            <a:pPr lvl="1">
              <a:defRPr sz="1600"/>
            </a:pPr>
            <a:r>
              <a:t>4. Bruk AI til utkast og støtte for å spare tid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283</Words>
  <Application>Microsoft Office PowerPoint</Application>
  <PresentationFormat>Skjermfremvisning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Modul 3 – AI for planlegging og produktivitet</vt:lpstr>
      <vt:lpstr>Hvordan AI kan hjelpe deg å planlegge</vt:lpstr>
      <vt:lpstr>Verktøy for planlegging og produktivitet</vt:lpstr>
      <vt:lpstr>AI som planleggingspartner</vt:lpstr>
      <vt:lpstr>Eksempel på planleggingsprompt</vt:lpstr>
      <vt:lpstr>Minioppgave</vt:lpstr>
      <vt:lpstr>📅 Eksempel: Lag ukeplan med AI</vt:lpstr>
      <vt:lpstr>🧮 Eksempel: Prioriteringsforslag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2025-06-25T11:31:24Z</dcterms:modified>
  <cp:category/>
</cp:coreProperties>
</file>